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96" r:id="rId7"/>
    <p:sldId id="261" r:id="rId8"/>
    <p:sldId id="262" r:id="rId9"/>
    <p:sldId id="263" r:id="rId10"/>
    <p:sldId id="276" r:id="rId11"/>
    <p:sldId id="277" r:id="rId12"/>
    <p:sldId id="278" r:id="rId13"/>
    <p:sldId id="279" r:id="rId14"/>
    <p:sldId id="280" r:id="rId15"/>
    <p:sldId id="266" r:id="rId16"/>
    <p:sldId id="281" r:id="rId17"/>
    <p:sldId id="282" r:id="rId18"/>
    <p:sldId id="297" r:id="rId19"/>
    <p:sldId id="283" r:id="rId20"/>
    <p:sldId id="288" r:id="rId21"/>
    <p:sldId id="284" r:id="rId22"/>
    <p:sldId id="287" r:id="rId23"/>
    <p:sldId id="285" r:id="rId24"/>
    <p:sldId id="286" r:id="rId25"/>
    <p:sldId id="289" r:id="rId26"/>
    <p:sldId id="294" r:id="rId27"/>
    <p:sldId id="295" r:id="rId28"/>
    <p:sldId id="293" r:id="rId29"/>
    <p:sldId id="292" r:id="rId30"/>
    <p:sldId id="291" r:id="rId31"/>
    <p:sldId id="268" r:id="rId32"/>
    <p:sldId id="290" r:id="rId33"/>
    <p:sldId id="302" r:id="rId34"/>
    <p:sldId id="299" r:id="rId35"/>
    <p:sldId id="300" r:id="rId36"/>
    <p:sldId id="301" r:id="rId37"/>
    <p:sldId id="271" r:id="rId38"/>
    <p:sldId id="274" r:id="rId39"/>
  </p:sldIdLst>
  <p:sldSz cx="9753600" cy="7315200"/>
  <p:notesSz cx="6858000" cy="9144000"/>
  <p:embeddedFontLst>
    <p:embeddedFont>
      <p:font typeface="Canva Sans" panose="020B0604020202020204" charset="0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Lato" panose="020B0604020202020204" charset="0"/>
      <p:regular r:id="rId45"/>
      <p:bold r:id="rId46"/>
      <p:italic r:id="rId47"/>
      <p:boldItalic r:id="rId48"/>
    </p:embeddedFont>
    <p:embeddedFont>
      <p:font typeface="Lato Bold" panose="020B0604020202020204" charset="0"/>
      <p:regular r:id="rId49"/>
      <p:bold r:id="rId50"/>
    </p:embeddedFont>
    <p:embeddedFont>
      <p:font typeface="Lato Bold Italics" panose="020B0604020202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FF872-5828-F85A-D632-2551A6855FBD}" v="478" dt="2024-12-25T06:46:05.371"/>
    <p1510:client id="{33ED7249-1A35-9687-2D55-234E02EF8EE3}" v="221" dt="2024-12-25T04:51:29.581"/>
    <p1510:client id="{5A0B9BCB-777A-9161-864C-2A2D4FDCD098}" v="964" dt="2024-12-24T18:53:51.576"/>
    <p1510:client id="{8E89557F-8800-8601-61D7-89C1C9079ADA}" v="18" dt="2024-12-25T08:49:41.744"/>
    <p1510:client id="{9AA527CD-8197-68DB-8EF3-3AA2DC63701D}" v="266" dt="2024-12-25T08:02:07.690"/>
    <p1510:client id="{E035FD92-8E14-4C20-941B-A5634E5B766E}" v="1683" dt="2024-12-25T08:49:35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 Trung Anh 20225564" userId="3d5ab462-c040-436d-8070-731848ad8a6c" providerId="ADAL" clId="{E035FD92-8E14-4C20-941B-A5634E5B766E}"/>
    <pc:docChg chg="undo custSel addSld delSld modSld sldOrd">
      <pc:chgData name="Chu Trung Anh 20225564" userId="3d5ab462-c040-436d-8070-731848ad8a6c" providerId="ADAL" clId="{E035FD92-8E14-4C20-941B-A5634E5B766E}" dt="2024-12-25T08:49:35.589" v="3765" actId="20577"/>
      <pc:docMkLst>
        <pc:docMk/>
      </pc:docMkLst>
      <pc:sldChg chg="modSp mod">
        <pc:chgData name="Chu Trung Anh 20225564" userId="3d5ab462-c040-436d-8070-731848ad8a6c" providerId="ADAL" clId="{E035FD92-8E14-4C20-941B-A5634E5B766E}" dt="2024-12-25T05:22:35.762" v="2767" actId="1076"/>
        <pc:sldMkLst>
          <pc:docMk/>
          <pc:sldMk cId="0" sldId="257"/>
        </pc:sldMkLst>
        <pc:spChg chg="mod">
          <ac:chgData name="Chu Trung Anh 20225564" userId="3d5ab462-c040-436d-8070-731848ad8a6c" providerId="ADAL" clId="{E035FD92-8E14-4C20-941B-A5634E5B766E}" dt="2024-12-25T02:04:59.175" v="552" actId="113"/>
          <ac:spMkLst>
            <pc:docMk/>
            <pc:sldMk cId="0" sldId="257"/>
            <ac:spMk id="5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5:22:35.762" v="2767" actId="1076"/>
          <ac:spMkLst>
            <pc:docMk/>
            <pc:sldMk cId="0" sldId="257"/>
            <ac:spMk id="6" creationId="{00000000-0000-0000-0000-000000000000}"/>
          </ac:spMkLst>
        </pc:spChg>
      </pc:sldChg>
      <pc:sldChg chg="addSp delSp modSp mod">
        <pc:chgData name="Chu Trung Anh 20225564" userId="3d5ab462-c040-436d-8070-731848ad8a6c" providerId="ADAL" clId="{E035FD92-8E14-4C20-941B-A5634E5B766E}" dt="2024-12-25T06:44:56.375" v="3658" actId="1076"/>
        <pc:sldMkLst>
          <pc:docMk/>
          <pc:sldMk cId="0" sldId="258"/>
        </pc:sldMkLst>
        <pc:spChg chg="mod ord">
          <ac:chgData name="Chu Trung Anh 20225564" userId="3d5ab462-c040-436d-8070-731848ad8a6c" providerId="ADAL" clId="{E035FD92-8E14-4C20-941B-A5634E5B766E}" dt="2024-12-25T06:44:56.375" v="3658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5:44:34.284" v="2940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2:09:36.625" v="751" actId="20577"/>
          <ac:spMkLst>
            <pc:docMk/>
            <pc:sldMk cId="0" sldId="258"/>
            <ac:spMk id="4" creationId="{00000000-0000-0000-0000-000000000000}"/>
          </ac:spMkLst>
        </pc:spChg>
        <pc:spChg chg="del mod">
          <ac:chgData name="Chu Trung Anh 20225564" userId="3d5ab462-c040-436d-8070-731848ad8a6c" providerId="ADAL" clId="{E035FD92-8E14-4C20-941B-A5634E5B766E}" dt="2024-12-25T06:38:17.043" v="3480" actId="478"/>
          <ac:spMkLst>
            <pc:docMk/>
            <pc:sldMk cId="0" sldId="258"/>
            <ac:spMk id="6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6:40:14.088" v="3510" actId="20577"/>
          <ac:spMkLst>
            <pc:docMk/>
            <pc:sldMk cId="0" sldId="258"/>
            <ac:spMk id="7" creationId="{428D7AB3-9963-8F6C-4475-66C713E2723F}"/>
          </ac:spMkLst>
        </pc:spChg>
        <pc:spChg chg="mod">
          <ac:chgData name="Chu Trung Anh 20225564" userId="3d5ab462-c040-436d-8070-731848ad8a6c" providerId="ADAL" clId="{E035FD92-8E14-4C20-941B-A5634E5B766E}" dt="2024-12-25T06:39:26.941" v="3503" actId="1076"/>
          <ac:spMkLst>
            <pc:docMk/>
            <pc:sldMk cId="0" sldId="258"/>
            <ac:spMk id="9" creationId="{AD3481F8-667E-CB50-8FFE-18CE7A222C10}"/>
          </ac:spMkLst>
        </pc:spChg>
        <pc:spChg chg="mod">
          <ac:chgData name="Chu Trung Anh 20225564" userId="3d5ab462-c040-436d-8070-731848ad8a6c" providerId="ADAL" clId="{E035FD92-8E14-4C20-941B-A5634E5B766E}" dt="2024-12-25T06:39:35.121" v="3505" actId="1076"/>
          <ac:spMkLst>
            <pc:docMk/>
            <pc:sldMk cId="0" sldId="258"/>
            <ac:spMk id="10" creationId="{4AA79D75-58B5-0C00-996B-3B523418677A}"/>
          </ac:spMkLst>
        </pc:spChg>
        <pc:picChg chg="mod">
          <ac:chgData name="Chu Trung Anh 20225564" userId="3d5ab462-c040-436d-8070-731848ad8a6c" providerId="ADAL" clId="{E035FD92-8E14-4C20-941B-A5634E5B766E}" dt="2024-12-25T06:39:10.328" v="3500" actId="1076"/>
          <ac:picMkLst>
            <pc:docMk/>
            <pc:sldMk cId="0" sldId="258"/>
            <ac:picMk id="8" creationId="{1BD55F28-0A79-B7B4-D952-FB8B852E88A6}"/>
          </ac:picMkLst>
        </pc:picChg>
        <pc:picChg chg="add mod ord">
          <ac:chgData name="Chu Trung Anh 20225564" userId="3d5ab462-c040-436d-8070-731848ad8a6c" providerId="ADAL" clId="{E035FD92-8E14-4C20-941B-A5634E5B766E}" dt="2024-12-25T06:39:46.860" v="3506" actId="29295"/>
          <ac:picMkLst>
            <pc:docMk/>
            <pc:sldMk cId="0" sldId="258"/>
            <ac:picMk id="12" creationId="{F468C4C7-186F-90CB-79A7-2D751789EA1D}"/>
          </ac:picMkLst>
        </pc:picChg>
      </pc:sldChg>
      <pc:sldChg chg="modSp mod">
        <pc:chgData name="Chu Trung Anh 20225564" userId="3d5ab462-c040-436d-8070-731848ad8a6c" providerId="ADAL" clId="{E035FD92-8E14-4C20-941B-A5634E5B766E}" dt="2024-12-25T06:04:36.150" v="3008" actId="14100"/>
        <pc:sldMkLst>
          <pc:docMk/>
          <pc:sldMk cId="0" sldId="259"/>
        </pc:sldMkLst>
        <pc:spChg chg="mod">
          <ac:chgData name="Chu Trung Anh 20225564" userId="3d5ab462-c040-436d-8070-731848ad8a6c" providerId="ADAL" clId="{E035FD92-8E14-4C20-941B-A5634E5B766E}" dt="2024-12-25T02:09:40.216" v="754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6:04:36.150" v="3008" actId="14100"/>
          <ac:spMkLst>
            <pc:docMk/>
            <pc:sldMk cId="0" sldId="259"/>
            <ac:spMk id="5" creationId="{00000000-0000-0000-0000-000000000000}"/>
          </ac:spMkLst>
        </pc:spChg>
      </pc:sldChg>
      <pc:sldChg chg="addSp delSp modSp del mod ord">
        <pc:chgData name="Chu Trung Anh 20225564" userId="3d5ab462-c040-436d-8070-731848ad8a6c" providerId="ADAL" clId="{E035FD92-8E14-4C20-941B-A5634E5B766E}" dt="2024-12-25T03:03:05.061" v="1279" actId="47"/>
        <pc:sldMkLst>
          <pc:docMk/>
          <pc:sldMk cId="0" sldId="260"/>
        </pc:sldMkLst>
        <pc:spChg chg="mod ord">
          <ac:chgData name="Chu Trung Anh 20225564" userId="3d5ab462-c040-436d-8070-731848ad8a6c" providerId="ADAL" clId="{E035FD92-8E14-4C20-941B-A5634E5B766E}" dt="2024-12-25T02:42:25.038" v="959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2:10:32.633" v="773" actId="20577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Chu Trung Anh 20225564" userId="3d5ab462-c040-436d-8070-731848ad8a6c" providerId="ADAL" clId="{E035FD92-8E14-4C20-941B-A5634E5B766E}" dt="2024-12-25T02:14:39.637" v="834" actId="1076"/>
          <ac:spMkLst>
            <pc:docMk/>
            <pc:sldMk cId="0" sldId="260"/>
            <ac:spMk id="5" creationId="{1CCE3FE0-B8BB-8E29-E008-4F480532A769}"/>
          </ac:spMkLst>
        </pc:spChg>
        <pc:spChg chg="add del mod">
          <ac:chgData name="Chu Trung Anh 20225564" userId="3d5ab462-c040-436d-8070-731848ad8a6c" providerId="ADAL" clId="{E035FD92-8E14-4C20-941B-A5634E5B766E}" dt="2024-12-25T02:14:18.788" v="830" actId="478"/>
          <ac:spMkLst>
            <pc:docMk/>
            <pc:sldMk cId="0" sldId="260"/>
            <ac:spMk id="6" creationId="{43362752-C879-5B15-49C0-F36A381D3703}"/>
          </ac:spMkLst>
        </pc:spChg>
        <pc:spChg chg="add del mod">
          <ac:chgData name="Chu Trung Anh 20225564" userId="3d5ab462-c040-436d-8070-731848ad8a6c" providerId="ADAL" clId="{E035FD92-8E14-4C20-941B-A5634E5B766E}" dt="2024-12-25T02:37:25.701" v="923" actId="478"/>
          <ac:spMkLst>
            <pc:docMk/>
            <pc:sldMk cId="0" sldId="260"/>
            <ac:spMk id="7" creationId="{5378BF95-3D82-521F-FD6A-B48E1A27D481}"/>
          </ac:spMkLst>
        </pc:spChg>
        <pc:spChg chg="add mod">
          <ac:chgData name="Chu Trung Anh 20225564" userId="3d5ab462-c040-436d-8070-731848ad8a6c" providerId="ADAL" clId="{E035FD92-8E14-4C20-941B-A5634E5B766E}" dt="2024-12-25T02:37:29.106" v="924" actId="1076"/>
          <ac:spMkLst>
            <pc:docMk/>
            <pc:sldMk cId="0" sldId="260"/>
            <ac:spMk id="8" creationId="{F2A79BE2-7EE9-EB47-4F38-10E097D91D8E}"/>
          </ac:spMkLst>
        </pc:spChg>
        <pc:spChg chg="add mod">
          <ac:chgData name="Chu Trung Anh 20225564" userId="3d5ab462-c040-436d-8070-731848ad8a6c" providerId="ADAL" clId="{E035FD92-8E14-4C20-941B-A5634E5B766E}" dt="2024-12-25T02:11:56.968" v="791" actId="1076"/>
          <ac:spMkLst>
            <pc:docMk/>
            <pc:sldMk cId="0" sldId="260"/>
            <ac:spMk id="9" creationId="{0B69790C-4F0F-CF4C-540F-54A551731B88}"/>
          </ac:spMkLst>
        </pc:spChg>
        <pc:spChg chg="add mod">
          <ac:chgData name="Chu Trung Anh 20225564" userId="3d5ab462-c040-436d-8070-731848ad8a6c" providerId="ADAL" clId="{E035FD92-8E14-4C20-941B-A5634E5B766E}" dt="2024-12-25T02:14:36.026" v="833" actId="1076"/>
          <ac:spMkLst>
            <pc:docMk/>
            <pc:sldMk cId="0" sldId="260"/>
            <ac:spMk id="10" creationId="{031C855D-D892-E894-4DE1-7E4E7B8D7692}"/>
          </ac:spMkLst>
        </pc:spChg>
        <pc:spChg chg="add del">
          <ac:chgData name="Chu Trung Anh 20225564" userId="3d5ab462-c040-436d-8070-731848ad8a6c" providerId="ADAL" clId="{E035FD92-8E14-4C20-941B-A5634E5B766E}" dt="2024-12-25T02:13:18.803" v="820" actId="22"/>
          <ac:spMkLst>
            <pc:docMk/>
            <pc:sldMk cId="0" sldId="260"/>
            <ac:spMk id="12" creationId="{2195FCE7-B013-2001-5A04-7C7EE1B9D9CF}"/>
          </ac:spMkLst>
        </pc:spChg>
        <pc:spChg chg="add mod">
          <ac:chgData name="Chu Trung Anh 20225564" userId="3d5ab462-c040-436d-8070-731848ad8a6c" providerId="ADAL" clId="{E035FD92-8E14-4C20-941B-A5634E5B766E}" dt="2024-12-25T02:38:01.955" v="934" actId="1076"/>
          <ac:spMkLst>
            <pc:docMk/>
            <pc:sldMk cId="0" sldId="260"/>
            <ac:spMk id="12" creationId="{3D1BD24F-002C-DBA9-EE4E-4F829A71D78A}"/>
          </ac:spMkLst>
        </pc:spChg>
        <pc:spChg chg="add mod">
          <ac:chgData name="Chu Trung Anh 20225564" userId="3d5ab462-c040-436d-8070-731848ad8a6c" providerId="ADAL" clId="{E035FD92-8E14-4C20-941B-A5634E5B766E}" dt="2024-12-25T02:37:41.257" v="929" actId="404"/>
          <ac:spMkLst>
            <pc:docMk/>
            <pc:sldMk cId="0" sldId="260"/>
            <ac:spMk id="13" creationId="{8DAFAABC-9A46-48BB-D85F-671F76EE0E68}"/>
          </ac:spMkLst>
        </pc:spChg>
        <pc:picChg chg="add mod">
          <ac:chgData name="Chu Trung Anh 20225564" userId="3d5ab462-c040-436d-8070-731848ad8a6c" providerId="ADAL" clId="{E035FD92-8E14-4C20-941B-A5634E5B766E}" dt="2024-12-25T02:41:08.029" v="938" actId="962"/>
          <ac:picMkLst>
            <pc:docMk/>
            <pc:sldMk cId="0" sldId="260"/>
            <ac:picMk id="15" creationId="{F0213C48-19F8-AB64-93E2-93147843FEBD}"/>
          </ac:picMkLst>
        </pc:picChg>
        <pc:picChg chg="add mod">
          <ac:chgData name="Chu Trung Anh 20225564" userId="3d5ab462-c040-436d-8070-731848ad8a6c" providerId="ADAL" clId="{E035FD92-8E14-4C20-941B-A5634E5B766E}" dt="2024-12-25T02:41:41.485" v="949" actId="1076"/>
          <ac:picMkLst>
            <pc:docMk/>
            <pc:sldMk cId="0" sldId="260"/>
            <ac:picMk id="17" creationId="{4AC36B05-A3B1-CA40-8F40-F32FE8690A60}"/>
          </ac:picMkLst>
        </pc:picChg>
        <pc:cxnChg chg="add mod">
          <ac:chgData name="Chu Trung Anh 20225564" userId="3d5ab462-c040-436d-8070-731848ad8a6c" providerId="ADAL" clId="{E035FD92-8E14-4C20-941B-A5634E5B766E}" dt="2024-12-25T02:36:16.506" v="839" actId="208"/>
          <ac:cxnSpMkLst>
            <pc:docMk/>
            <pc:sldMk cId="0" sldId="260"/>
            <ac:cxnSpMk id="11" creationId="{CE3FF607-BAAF-2592-5F60-FCED7B395CC4}"/>
          </ac:cxnSpMkLst>
        </pc:cxnChg>
      </pc:sldChg>
      <pc:sldChg chg="addSp delSp modSp mod">
        <pc:chgData name="Chu Trung Anh 20225564" userId="3d5ab462-c040-436d-8070-731848ad8a6c" providerId="ADAL" clId="{E035FD92-8E14-4C20-941B-A5634E5B766E}" dt="2024-12-25T01:32:15.376" v="92" actId="403"/>
        <pc:sldMkLst>
          <pc:docMk/>
          <pc:sldMk cId="0" sldId="261"/>
        </pc:sldMkLst>
        <pc:spChg chg="mod ord">
          <ac:chgData name="Chu Trung Anh 20225564" userId="3d5ab462-c040-436d-8070-731848ad8a6c" providerId="ADAL" clId="{E035FD92-8E14-4C20-941B-A5634E5B766E}" dt="2024-12-25T01:30:30.947" v="76" actId="167"/>
          <ac:spMkLst>
            <pc:docMk/>
            <pc:sldMk cId="0" sldId="261"/>
            <ac:spMk id="2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28:29.398" v="35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28:52.082" v="40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28:43.969" v="38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32:15.376" v="92" actId="403"/>
          <ac:spMkLst>
            <pc:docMk/>
            <pc:sldMk cId="0" sldId="261"/>
            <ac:spMk id="8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28:19.864" v="33" actId="404"/>
          <ac:spMkLst>
            <pc:docMk/>
            <pc:sldMk cId="0" sldId="261"/>
            <ac:spMk id="9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28:35.168" v="36" actId="1076"/>
          <ac:spMkLst>
            <pc:docMk/>
            <pc:sldMk cId="0" sldId="261"/>
            <ac:spMk id="10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27:49.809" v="23" actId="478"/>
          <ac:spMkLst>
            <pc:docMk/>
            <pc:sldMk cId="0" sldId="261"/>
            <ac:spMk id="11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29:16.840" v="66" actId="478"/>
          <ac:spMkLst>
            <pc:docMk/>
            <pc:sldMk cId="0" sldId="261"/>
            <ac:spMk id="12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25:10.445" v="0" actId="478"/>
          <ac:spMkLst>
            <pc:docMk/>
            <pc:sldMk cId="0" sldId="261"/>
            <ac:spMk id="14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26:44.374" v="14" actId="47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29:26.006" v="68" actId="478"/>
          <ac:spMkLst>
            <pc:docMk/>
            <pc:sldMk cId="0" sldId="261"/>
            <ac:spMk id="16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31:50.540" v="90" actId="1076"/>
          <ac:spMkLst>
            <pc:docMk/>
            <pc:sldMk cId="0" sldId="261"/>
            <ac:spMk id="17" creationId="{00000000-0000-0000-0000-000000000000}"/>
          </ac:spMkLst>
        </pc:spChg>
        <pc:spChg chg="add mod">
          <ac:chgData name="Chu Trung Anh 20225564" userId="3d5ab462-c040-436d-8070-731848ad8a6c" providerId="ADAL" clId="{E035FD92-8E14-4C20-941B-A5634E5B766E}" dt="2024-12-25T01:28:24.395" v="34" actId="1076"/>
          <ac:spMkLst>
            <pc:docMk/>
            <pc:sldMk cId="0" sldId="261"/>
            <ac:spMk id="31" creationId="{DF3B5CD4-3BD5-B029-9A70-C7DF4455CE4A}"/>
          </ac:spMkLst>
        </pc:spChg>
        <pc:spChg chg="add mod">
          <ac:chgData name="Chu Trung Anh 20225564" userId="3d5ab462-c040-436d-8070-731848ad8a6c" providerId="ADAL" clId="{E035FD92-8E14-4C20-941B-A5634E5B766E}" dt="2024-12-25T01:29:23.660" v="67" actId="1076"/>
          <ac:spMkLst>
            <pc:docMk/>
            <pc:sldMk cId="0" sldId="261"/>
            <ac:spMk id="32" creationId="{BF107C49-E08F-D127-500E-46992EB023A8}"/>
          </ac:spMkLst>
        </pc:spChg>
        <pc:cxnChg chg="add del mod">
          <ac:chgData name="Chu Trung Anh 20225564" userId="3d5ab462-c040-436d-8070-731848ad8a6c" providerId="ADAL" clId="{E035FD92-8E14-4C20-941B-A5634E5B766E}" dt="2024-12-25T01:26:00.548" v="9" actId="478"/>
          <ac:cxnSpMkLst>
            <pc:docMk/>
            <pc:sldMk cId="0" sldId="261"/>
            <ac:cxnSpMk id="19" creationId="{63A11933-06AE-B175-1B32-4554C4E8EEAB}"/>
          </ac:cxnSpMkLst>
        </pc:cxnChg>
        <pc:cxnChg chg="add mod ord">
          <ac:chgData name="Chu Trung Anh 20225564" userId="3d5ab462-c040-436d-8070-731848ad8a6c" providerId="ADAL" clId="{E035FD92-8E14-4C20-941B-A5634E5B766E}" dt="2024-12-25T01:27:17.677" v="20" actId="167"/>
          <ac:cxnSpMkLst>
            <pc:docMk/>
            <pc:sldMk cId="0" sldId="261"/>
            <ac:cxnSpMk id="26" creationId="{BEE8C88F-A75F-2053-C7D2-E0FD2DBC1BA8}"/>
          </ac:cxnSpMkLst>
        </pc:cxnChg>
        <pc:cxnChg chg="add mod ord">
          <ac:chgData name="Chu Trung Anh 20225564" userId="3d5ab462-c040-436d-8070-731848ad8a6c" providerId="ADAL" clId="{E035FD92-8E14-4C20-941B-A5634E5B766E}" dt="2024-12-25T01:31:14.912" v="82" actId="167"/>
          <ac:cxnSpMkLst>
            <pc:docMk/>
            <pc:sldMk cId="0" sldId="261"/>
            <ac:cxnSpMk id="33" creationId="{BDC53411-5FF2-2F7A-91FE-592DAF33C2A5}"/>
          </ac:cxnSpMkLst>
        </pc:cxnChg>
        <pc:cxnChg chg="add del mod">
          <ac:chgData name="Chu Trung Anh 20225564" userId="3d5ab462-c040-436d-8070-731848ad8a6c" providerId="ADAL" clId="{E035FD92-8E14-4C20-941B-A5634E5B766E}" dt="2024-12-25T01:31:19.189" v="84" actId="478"/>
          <ac:cxnSpMkLst>
            <pc:docMk/>
            <pc:sldMk cId="0" sldId="261"/>
            <ac:cxnSpMk id="38" creationId="{871D5EE3-0E79-C94A-2774-9F0459E71A6E}"/>
          </ac:cxnSpMkLst>
        </pc:cxnChg>
        <pc:cxnChg chg="add mod">
          <ac:chgData name="Chu Trung Anh 20225564" userId="3d5ab462-c040-436d-8070-731848ad8a6c" providerId="ADAL" clId="{E035FD92-8E14-4C20-941B-A5634E5B766E}" dt="2024-12-25T01:31:36.451" v="87" actId="1582"/>
          <ac:cxnSpMkLst>
            <pc:docMk/>
            <pc:sldMk cId="0" sldId="261"/>
            <ac:cxnSpMk id="40" creationId="{D335BBCC-621B-1247-3DAF-EFE4304F129B}"/>
          </ac:cxnSpMkLst>
        </pc:cxnChg>
      </pc:sldChg>
      <pc:sldChg chg="addSp delSp modSp mod">
        <pc:chgData name="Chu Trung Anh 20225564" userId="3d5ab462-c040-436d-8070-731848ad8a6c" providerId="ADAL" clId="{E035FD92-8E14-4C20-941B-A5634E5B766E}" dt="2024-12-25T01:40:55.936" v="255" actId="478"/>
        <pc:sldMkLst>
          <pc:docMk/>
          <pc:sldMk cId="0" sldId="262"/>
        </pc:sldMkLst>
        <pc:spChg chg="mod">
          <ac:chgData name="Chu Trung Anh 20225564" userId="3d5ab462-c040-436d-8070-731848ad8a6c" providerId="ADAL" clId="{E035FD92-8E14-4C20-941B-A5634E5B766E}" dt="2024-12-25T01:33:30.382" v="123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34:18.441" v="138" actId="1076"/>
          <ac:spMkLst>
            <pc:docMk/>
            <pc:sldMk cId="0" sldId="262"/>
            <ac:spMk id="4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33:23.273" v="120" actId="478"/>
          <ac:spMkLst>
            <pc:docMk/>
            <pc:sldMk cId="0" sldId="262"/>
            <ac:spMk id="5" creationId="{00000000-0000-0000-0000-000000000000}"/>
          </ac:spMkLst>
        </pc:spChg>
        <pc:spChg chg="del mod">
          <ac:chgData name="Chu Trung Anh 20225564" userId="3d5ab462-c040-436d-8070-731848ad8a6c" providerId="ADAL" clId="{E035FD92-8E14-4C20-941B-A5634E5B766E}" dt="2024-12-25T01:33:22.391" v="119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33:24.444" v="121" actId="478"/>
          <ac:spMkLst>
            <pc:docMk/>
            <pc:sldMk cId="0" sldId="262"/>
            <ac:spMk id="7" creationId="{00000000-0000-0000-0000-000000000000}"/>
          </ac:spMkLst>
        </pc:spChg>
        <pc:spChg chg="del mod">
          <ac:chgData name="Chu Trung Anh 20225564" userId="3d5ab462-c040-436d-8070-731848ad8a6c" providerId="ADAL" clId="{E035FD92-8E14-4C20-941B-A5634E5B766E}" dt="2024-12-25T01:33:49.526" v="132" actId="478"/>
          <ac:spMkLst>
            <pc:docMk/>
            <pc:sldMk cId="0" sldId="262"/>
            <ac:spMk id="8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36:37.114" v="169" actId="478"/>
          <ac:spMkLst>
            <pc:docMk/>
            <pc:sldMk cId="0" sldId="262"/>
            <ac:spMk id="9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36:52.718" v="174" actId="478"/>
          <ac:spMkLst>
            <pc:docMk/>
            <pc:sldMk cId="0" sldId="262"/>
            <ac:spMk id="10" creationId="{00000000-0000-0000-0000-000000000000}"/>
          </ac:spMkLst>
        </pc:spChg>
        <pc:spChg chg="del mod">
          <ac:chgData name="Chu Trung Anh 20225564" userId="3d5ab462-c040-436d-8070-731848ad8a6c" providerId="ADAL" clId="{E035FD92-8E14-4C20-941B-A5634E5B766E}" dt="2024-12-25T01:40:02.904" v="241" actId="478"/>
          <ac:spMkLst>
            <pc:docMk/>
            <pc:sldMk cId="0" sldId="262"/>
            <ac:spMk id="11" creationId="{00000000-0000-0000-0000-000000000000}"/>
          </ac:spMkLst>
        </pc:spChg>
        <pc:spChg chg="del mod">
          <ac:chgData name="Chu Trung Anh 20225564" userId="3d5ab462-c040-436d-8070-731848ad8a6c" providerId="ADAL" clId="{E035FD92-8E14-4C20-941B-A5634E5B766E}" dt="2024-12-25T01:40:11.613" v="245" actId="478"/>
          <ac:spMkLst>
            <pc:docMk/>
            <pc:sldMk cId="0" sldId="262"/>
            <ac:spMk id="12" creationId="{00000000-0000-0000-0000-000000000000}"/>
          </ac:spMkLst>
        </pc:spChg>
        <pc:spChg chg="del mod">
          <ac:chgData name="Chu Trung Anh 20225564" userId="3d5ab462-c040-436d-8070-731848ad8a6c" providerId="ADAL" clId="{E035FD92-8E14-4C20-941B-A5634E5B766E}" dt="2024-12-25T01:40:28.330" v="249" actId="478"/>
          <ac:spMkLst>
            <pc:docMk/>
            <pc:sldMk cId="0" sldId="262"/>
            <ac:spMk id="13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38:30.178" v="198" actId="20577"/>
          <ac:spMkLst>
            <pc:docMk/>
            <pc:sldMk cId="0" sldId="262"/>
            <ac:spMk id="14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32:50.484" v="93" actId="478"/>
          <ac:spMkLst>
            <pc:docMk/>
            <pc:sldMk cId="0" sldId="262"/>
            <ac:spMk id="16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38:37.261" v="199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37:52.532" v="193" actId="404"/>
          <ac:spMkLst>
            <pc:docMk/>
            <pc:sldMk cId="0" sldId="262"/>
            <ac:spMk id="18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37:32.251" v="187" actId="478"/>
          <ac:spMkLst>
            <pc:docMk/>
            <pc:sldMk cId="0" sldId="262"/>
            <ac:spMk id="19" creationId="{00000000-0000-0000-0000-000000000000}"/>
          </ac:spMkLst>
        </pc:spChg>
        <pc:spChg chg="del mod">
          <ac:chgData name="Chu Trung Anh 20225564" userId="3d5ab462-c040-436d-8070-731848ad8a6c" providerId="ADAL" clId="{E035FD92-8E14-4C20-941B-A5634E5B766E}" dt="2024-12-25T01:37:29.999" v="186" actId="478"/>
          <ac:spMkLst>
            <pc:docMk/>
            <pc:sldMk cId="0" sldId="262"/>
            <ac:spMk id="20" creationId="{00000000-0000-0000-0000-000000000000}"/>
          </ac:spMkLst>
        </pc:spChg>
        <pc:spChg chg="add mod">
          <ac:chgData name="Chu Trung Anh 20225564" userId="3d5ab462-c040-436d-8070-731848ad8a6c" providerId="ADAL" clId="{E035FD92-8E14-4C20-941B-A5634E5B766E}" dt="2024-12-25T01:33:07.518" v="114" actId="14100"/>
          <ac:spMkLst>
            <pc:docMk/>
            <pc:sldMk cId="0" sldId="262"/>
            <ac:spMk id="21" creationId="{65CCE673-A258-FFCE-57F7-A9663EEC9DD7}"/>
          </ac:spMkLst>
        </pc:spChg>
        <pc:spChg chg="add del mod">
          <ac:chgData name="Chu Trung Anh 20225564" userId="3d5ab462-c040-436d-8070-731848ad8a6c" providerId="ADAL" clId="{E035FD92-8E14-4C20-941B-A5634E5B766E}" dt="2024-12-25T01:34:31.066" v="142" actId="478"/>
          <ac:spMkLst>
            <pc:docMk/>
            <pc:sldMk cId="0" sldId="262"/>
            <ac:spMk id="22" creationId="{6484FAFE-8382-C03F-5FAD-056F6F3DC203}"/>
          </ac:spMkLst>
        </pc:spChg>
        <pc:spChg chg="add del mod">
          <ac:chgData name="Chu Trung Anh 20225564" userId="3d5ab462-c040-436d-8070-731848ad8a6c" providerId="ADAL" clId="{E035FD92-8E14-4C20-941B-A5634E5B766E}" dt="2024-12-25T01:34:30.077" v="141" actId="478"/>
          <ac:spMkLst>
            <pc:docMk/>
            <pc:sldMk cId="0" sldId="262"/>
            <ac:spMk id="23" creationId="{D94506F4-5A0E-A29C-3394-5BD9695157AA}"/>
          </ac:spMkLst>
        </pc:spChg>
        <pc:spChg chg="add mod">
          <ac:chgData name="Chu Trung Anh 20225564" userId="3d5ab462-c040-436d-8070-731848ad8a6c" providerId="ADAL" clId="{E035FD92-8E14-4C20-941B-A5634E5B766E}" dt="2024-12-25T01:35:03.276" v="151" actId="1076"/>
          <ac:spMkLst>
            <pc:docMk/>
            <pc:sldMk cId="0" sldId="262"/>
            <ac:spMk id="24" creationId="{1964CAC2-C79D-1C96-DD99-208F503CCED0}"/>
          </ac:spMkLst>
        </pc:spChg>
        <pc:spChg chg="add mod">
          <ac:chgData name="Chu Trung Anh 20225564" userId="3d5ab462-c040-436d-8070-731848ad8a6c" providerId="ADAL" clId="{E035FD92-8E14-4C20-941B-A5634E5B766E}" dt="2024-12-25T01:36:50.773" v="173" actId="1076"/>
          <ac:spMkLst>
            <pc:docMk/>
            <pc:sldMk cId="0" sldId="262"/>
            <ac:spMk id="29" creationId="{872AB970-8D06-F37A-8692-CD324B92B8B6}"/>
          </ac:spMkLst>
        </pc:spChg>
        <pc:spChg chg="add mod">
          <ac:chgData name="Chu Trung Anh 20225564" userId="3d5ab462-c040-436d-8070-731848ad8a6c" providerId="ADAL" clId="{E035FD92-8E14-4C20-941B-A5634E5B766E}" dt="2024-12-25T01:37:24.543" v="184" actId="1076"/>
          <ac:spMkLst>
            <pc:docMk/>
            <pc:sldMk cId="0" sldId="262"/>
            <ac:spMk id="30" creationId="{EAA4EE3E-8FD3-B1E9-5697-27F652062C88}"/>
          </ac:spMkLst>
        </pc:spChg>
        <pc:spChg chg="add mod">
          <ac:chgData name="Chu Trung Anh 20225564" userId="3d5ab462-c040-436d-8070-731848ad8a6c" providerId="ADAL" clId="{E035FD92-8E14-4C20-941B-A5634E5B766E}" dt="2024-12-25T01:37:44.419" v="191" actId="404"/>
          <ac:spMkLst>
            <pc:docMk/>
            <pc:sldMk cId="0" sldId="262"/>
            <ac:spMk id="35" creationId="{F5CBD4D1-3A81-D7DA-C2E7-4461A9DB2407}"/>
          </ac:spMkLst>
        </pc:spChg>
        <pc:spChg chg="add mod">
          <ac:chgData name="Chu Trung Anh 20225564" userId="3d5ab462-c040-436d-8070-731848ad8a6c" providerId="ADAL" clId="{E035FD92-8E14-4C20-941B-A5634E5B766E}" dt="2024-12-25T01:37:49.797" v="192" actId="404"/>
          <ac:spMkLst>
            <pc:docMk/>
            <pc:sldMk cId="0" sldId="262"/>
            <ac:spMk id="36" creationId="{E77D7898-31A7-16A8-4B10-986AB3BBC563}"/>
          </ac:spMkLst>
        </pc:spChg>
        <pc:picChg chg="add del mod">
          <ac:chgData name="Chu Trung Anh 20225564" userId="3d5ab462-c040-436d-8070-731848ad8a6c" providerId="ADAL" clId="{E035FD92-8E14-4C20-941B-A5634E5B766E}" dt="2024-12-25T01:40:55.936" v="255" actId="478"/>
          <ac:picMkLst>
            <pc:docMk/>
            <pc:sldMk cId="0" sldId="262"/>
            <ac:picMk id="41" creationId="{4E790711-951E-AF58-5870-C435FB3854CE}"/>
          </ac:picMkLst>
        </pc:picChg>
        <pc:picChg chg="add mod">
          <ac:chgData name="Chu Trung Anh 20225564" userId="3d5ab462-c040-436d-8070-731848ad8a6c" providerId="ADAL" clId="{E035FD92-8E14-4C20-941B-A5634E5B766E}" dt="2024-12-25T01:40:21.347" v="247" actId="14100"/>
          <ac:picMkLst>
            <pc:docMk/>
            <pc:sldMk cId="0" sldId="262"/>
            <ac:picMk id="43" creationId="{6B07B505-8F95-AAAB-2B71-34E7E250DD3C}"/>
          </ac:picMkLst>
        </pc:picChg>
        <pc:picChg chg="add mod">
          <ac:chgData name="Chu Trung Anh 20225564" userId="3d5ab462-c040-436d-8070-731848ad8a6c" providerId="ADAL" clId="{E035FD92-8E14-4C20-941B-A5634E5B766E}" dt="2024-12-25T01:40:40.909" v="252" actId="14100"/>
          <ac:picMkLst>
            <pc:docMk/>
            <pc:sldMk cId="0" sldId="262"/>
            <ac:picMk id="45" creationId="{B6857DCF-3C6E-819B-5F29-12DDFC66369A}"/>
          </ac:picMkLst>
        </pc:picChg>
        <pc:picChg chg="add del mod">
          <ac:chgData name="Chu Trung Anh 20225564" userId="3d5ab462-c040-436d-8070-731848ad8a6c" providerId="ADAL" clId="{E035FD92-8E14-4C20-941B-A5634E5B766E}" dt="2024-12-25T01:39:46.941" v="235" actId="478"/>
          <ac:picMkLst>
            <pc:docMk/>
            <pc:sldMk cId="0" sldId="262"/>
            <ac:picMk id="47" creationId="{3F08CCD8-7AA3-EA09-15CE-7ABB7FE3C8C8}"/>
          </ac:picMkLst>
        </pc:picChg>
        <pc:picChg chg="add del mod">
          <ac:chgData name="Chu Trung Anh 20225564" userId="3d5ab462-c040-436d-8070-731848ad8a6c" providerId="ADAL" clId="{E035FD92-8E14-4C20-941B-A5634E5B766E}" dt="2024-12-25T01:39:44.143" v="233" actId="478"/>
          <ac:picMkLst>
            <pc:docMk/>
            <pc:sldMk cId="0" sldId="262"/>
            <ac:picMk id="49" creationId="{F92AC0AD-3B41-CD77-CEE1-361679E98191}"/>
          </ac:picMkLst>
        </pc:picChg>
        <pc:picChg chg="add mod">
          <ac:chgData name="Chu Trung Anh 20225564" userId="3d5ab462-c040-436d-8070-731848ad8a6c" providerId="ADAL" clId="{E035FD92-8E14-4C20-941B-A5634E5B766E}" dt="2024-12-25T01:40:54.005" v="254" actId="1076"/>
          <ac:picMkLst>
            <pc:docMk/>
            <pc:sldMk cId="0" sldId="262"/>
            <ac:picMk id="51" creationId="{3845D04E-CD5A-0C45-24F3-5C1760F6147C}"/>
          </ac:picMkLst>
        </pc:picChg>
        <pc:picChg chg="add del mod">
          <ac:chgData name="Chu Trung Anh 20225564" userId="3d5ab462-c040-436d-8070-731848ad8a6c" providerId="ADAL" clId="{E035FD92-8E14-4C20-941B-A5634E5B766E}" dt="2024-12-25T01:39:41.875" v="231" actId="478"/>
          <ac:picMkLst>
            <pc:docMk/>
            <pc:sldMk cId="0" sldId="262"/>
            <ac:picMk id="53" creationId="{E0B4B5CB-6A07-0DEB-4620-DABCD61406F5}"/>
          </ac:picMkLst>
        </pc:picChg>
        <pc:picChg chg="add del mod">
          <ac:chgData name="Chu Trung Anh 20225564" userId="3d5ab462-c040-436d-8070-731848ad8a6c" providerId="ADAL" clId="{E035FD92-8E14-4C20-941B-A5634E5B766E}" dt="2024-12-25T01:39:39.925" v="229" actId="478"/>
          <ac:picMkLst>
            <pc:docMk/>
            <pc:sldMk cId="0" sldId="262"/>
            <ac:picMk id="55" creationId="{0E4E199D-829F-4E68-672F-4DC52579C2A1}"/>
          </ac:picMkLst>
        </pc:picChg>
        <pc:picChg chg="add del mod">
          <ac:chgData name="Chu Trung Anh 20225564" userId="3d5ab462-c040-436d-8070-731848ad8a6c" providerId="ADAL" clId="{E035FD92-8E14-4C20-941B-A5634E5B766E}" dt="2024-12-25T01:39:24.438" v="223" actId="478"/>
          <ac:picMkLst>
            <pc:docMk/>
            <pc:sldMk cId="0" sldId="262"/>
            <ac:picMk id="57" creationId="{F2C2DC16-E662-B459-8A9B-2FDA6D08DC2B}"/>
          </ac:picMkLst>
        </pc:picChg>
        <pc:picChg chg="add del mod">
          <ac:chgData name="Chu Trung Anh 20225564" userId="3d5ab462-c040-436d-8070-731848ad8a6c" providerId="ADAL" clId="{E035FD92-8E14-4C20-941B-A5634E5B766E}" dt="2024-12-25T01:39:49.094" v="237" actId="478"/>
          <ac:picMkLst>
            <pc:docMk/>
            <pc:sldMk cId="0" sldId="262"/>
            <ac:picMk id="59" creationId="{1889EF45-4E14-7139-C10A-902D599519DE}"/>
          </ac:picMkLst>
        </pc:picChg>
        <pc:cxnChg chg="add mod">
          <ac:chgData name="Chu Trung Anh 20225564" userId="3d5ab462-c040-436d-8070-731848ad8a6c" providerId="ADAL" clId="{E035FD92-8E14-4C20-941B-A5634E5B766E}" dt="2024-12-25T01:34:58.702" v="150" actId="1582"/>
          <ac:cxnSpMkLst>
            <pc:docMk/>
            <pc:sldMk cId="0" sldId="262"/>
            <ac:cxnSpMk id="26" creationId="{A5C0A59F-BED3-0D9F-3FC2-7F0F794BEC18}"/>
          </ac:cxnSpMkLst>
        </pc:cxnChg>
        <pc:cxnChg chg="add mod">
          <ac:chgData name="Chu Trung Anh 20225564" userId="3d5ab462-c040-436d-8070-731848ad8a6c" providerId="ADAL" clId="{E035FD92-8E14-4C20-941B-A5634E5B766E}" dt="2024-12-25T01:36:46.736" v="172" actId="14100"/>
          <ac:cxnSpMkLst>
            <pc:docMk/>
            <pc:sldMk cId="0" sldId="262"/>
            <ac:cxnSpMk id="32" creationId="{E3AC8DCC-CFB8-62C1-7362-3A8FE1C76096}"/>
          </ac:cxnSpMkLst>
        </pc:cxnChg>
        <pc:cxnChg chg="add mod">
          <ac:chgData name="Chu Trung Anh 20225564" userId="3d5ab462-c040-436d-8070-731848ad8a6c" providerId="ADAL" clId="{E035FD92-8E14-4C20-941B-A5634E5B766E}" dt="2024-12-25T01:37:20.638" v="183" actId="14100"/>
          <ac:cxnSpMkLst>
            <pc:docMk/>
            <pc:sldMk cId="0" sldId="262"/>
            <ac:cxnSpMk id="37" creationId="{8D858B9E-128E-62DC-72F3-EA6BFD429327}"/>
          </ac:cxnSpMkLst>
        </pc:cxnChg>
      </pc:sldChg>
      <pc:sldChg chg="addSp delSp modSp mod">
        <pc:chgData name="Chu Trung Anh 20225564" userId="3d5ab462-c040-436d-8070-731848ad8a6c" providerId="ADAL" clId="{E035FD92-8E14-4C20-941B-A5634E5B766E}" dt="2024-12-25T02:04:14.122" v="549" actId="1076"/>
        <pc:sldMkLst>
          <pc:docMk/>
          <pc:sldMk cId="0" sldId="263"/>
        </pc:sldMkLst>
        <pc:spChg chg="mod">
          <ac:chgData name="Chu Trung Anh 20225564" userId="3d5ab462-c040-436d-8070-731848ad8a6c" providerId="ADAL" clId="{E035FD92-8E14-4C20-941B-A5634E5B766E}" dt="2024-12-25T01:56:19.850" v="449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46:11.628" v="295" actId="1076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Chu Trung Anh 20225564" userId="3d5ab462-c040-436d-8070-731848ad8a6c" providerId="ADAL" clId="{E035FD92-8E14-4C20-941B-A5634E5B766E}" dt="2024-12-25T01:46:28.846" v="298" actId="478"/>
          <ac:spMkLst>
            <pc:docMk/>
            <pc:sldMk cId="0" sldId="263"/>
            <ac:spMk id="4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58:48.518" v="479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58:24.179" v="473" actId="14100"/>
          <ac:spMkLst>
            <pc:docMk/>
            <pc:sldMk cId="0" sldId="263"/>
            <ac:spMk id="6" creationId="{00000000-0000-0000-0000-000000000000}"/>
          </ac:spMkLst>
        </pc:spChg>
        <pc:spChg chg="del mod">
          <ac:chgData name="Chu Trung Anh 20225564" userId="3d5ab462-c040-436d-8070-731848ad8a6c" providerId="ADAL" clId="{E035FD92-8E14-4C20-941B-A5634E5B766E}" dt="2024-12-25T01:51:45.264" v="322" actId="478"/>
          <ac:spMkLst>
            <pc:docMk/>
            <pc:sldMk cId="0" sldId="263"/>
            <ac:spMk id="7" creationId="{00000000-0000-0000-0000-000000000000}"/>
          </ac:spMkLst>
        </pc:spChg>
        <pc:spChg chg="del mod">
          <ac:chgData name="Chu Trung Anh 20225564" userId="3d5ab462-c040-436d-8070-731848ad8a6c" providerId="ADAL" clId="{E035FD92-8E14-4C20-941B-A5634E5B766E}" dt="2024-12-25T01:51:47.309" v="323" actId="478"/>
          <ac:spMkLst>
            <pc:docMk/>
            <pc:sldMk cId="0" sldId="263"/>
            <ac:spMk id="8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2:01:04.439" v="481" actId="478"/>
          <ac:spMkLst>
            <pc:docMk/>
            <pc:sldMk cId="0" sldId="263"/>
            <ac:spMk id="9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2:01:05.202" v="482" actId="478"/>
          <ac:spMkLst>
            <pc:docMk/>
            <pc:sldMk cId="0" sldId="263"/>
            <ac:spMk id="10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2:01:06.019" v="483" actId="478"/>
          <ac:spMkLst>
            <pc:docMk/>
            <pc:sldMk cId="0" sldId="263"/>
            <ac:spMk id="11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2:01:06.847" v="484" actId="478"/>
          <ac:spMkLst>
            <pc:docMk/>
            <pc:sldMk cId="0" sldId="263"/>
            <ac:spMk id="12" creationId="{00000000-0000-0000-0000-000000000000}"/>
          </ac:spMkLst>
        </pc:spChg>
        <pc:spChg chg="del">
          <ac:chgData name="Chu Trung Anh 20225564" userId="3d5ab462-c040-436d-8070-731848ad8a6c" providerId="ADAL" clId="{E035FD92-8E14-4C20-941B-A5634E5B766E}" dt="2024-12-25T01:44:43.822" v="256" actId="478"/>
          <ac:spMkLst>
            <pc:docMk/>
            <pc:sldMk cId="0" sldId="263"/>
            <ac:spMk id="15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46:14.996" v="296" actId="1076"/>
          <ac:spMkLst>
            <pc:docMk/>
            <pc:sldMk cId="0" sldId="263"/>
            <ac:spMk id="16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58:51.163" v="480" actId="1076"/>
          <ac:spMkLst>
            <pc:docMk/>
            <pc:sldMk cId="0" sldId="263"/>
            <ac:spMk id="17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51:53.135" v="328" actId="20577"/>
          <ac:spMkLst>
            <pc:docMk/>
            <pc:sldMk cId="0" sldId="263"/>
            <ac:spMk id="18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1:58:38.407" v="477" actId="14100"/>
          <ac:spMkLst>
            <pc:docMk/>
            <pc:sldMk cId="0" sldId="263"/>
            <ac:spMk id="19" creationId="{00000000-0000-0000-0000-000000000000}"/>
          </ac:spMkLst>
        </pc:spChg>
        <pc:spChg chg="add mod">
          <ac:chgData name="Chu Trung Anh 20225564" userId="3d5ab462-c040-436d-8070-731848ad8a6c" providerId="ADAL" clId="{E035FD92-8E14-4C20-941B-A5634E5B766E}" dt="2024-12-25T01:45:02.164" v="281" actId="14100"/>
          <ac:spMkLst>
            <pc:docMk/>
            <pc:sldMk cId="0" sldId="263"/>
            <ac:spMk id="20" creationId="{ABA61A34-9206-3148-D33F-52CCD61F2475}"/>
          </ac:spMkLst>
        </pc:spChg>
        <pc:spChg chg="add mod">
          <ac:chgData name="Chu Trung Anh 20225564" userId="3d5ab462-c040-436d-8070-731848ad8a6c" providerId="ADAL" clId="{E035FD92-8E14-4C20-941B-A5634E5B766E}" dt="2024-12-25T01:55:21.456" v="402" actId="1076"/>
          <ac:spMkLst>
            <pc:docMk/>
            <pc:sldMk cId="0" sldId="263"/>
            <ac:spMk id="31" creationId="{CD9E9361-A093-C36C-0E99-C46945887D91}"/>
          </ac:spMkLst>
        </pc:spChg>
        <pc:spChg chg="add mod">
          <ac:chgData name="Chu Trung Anh 20225564" userId="3d5ab462-c040-436d-8070-731848ad8a6c" providerId="ADAL" clId="{E035FD92-8E14-4C20-941B-A5634E5B766E}" dt="2024-12-25T01:55:31.888" v="405" actId="14100"/>
          <ac:spMkLst>
            <pc:docMk/>
            <pc:sldMk cId="0" sldId="263"/>
            <ac:spMk id="32" creationId="{BC99D126-00C3-8FBD-5AF7-CB346EA5711D}"/>
          </ac:spMkLst>
        </pc:spChg>
        <pc:spChg chg="add mod">
          <ac:chgData name="Chu Trung Anh 20225564" userId="3d5ab462-c040-436d-8070-731848ad8a6c" providerId="ADAL" clId="{E035FD92-8E14-4C20-941B-A5634E5B766E}" dt="2024-12-25T01:56:42.488" v="455" actId="20577"/>
          <ac:spMkLst>
            <pc:docMk/>
            <pc:sldMk cId="0" sldId="263"/>
            <ac:spMk id="35" creationId="{AF5509FE-788D-897E-1804-BF912CAA3B64}"/>
          </ac:spMkLst>
        </pc:spChg>
        <pc:spChg chg="add mod">
          <ac:chgData name="Chu Trung Anh 20225564" userId="3d5ab462-c040-436d-8070-731848ad8a6c" providerId="ADAL" clId="{E035FD92-8E14-4C20-941B-A5634E5B766E}" dt="2024-12-25T02:03:11.752" v="514" actId="1076"/>
          <ac:spMkLst>
            <pc:docMk/>
            <pc:sldMk cId="0" sldId="263"/>
            <ac:spMk id="42" creationId="{1804D54E-BBB7-A002-E8E8-104A263FFE8F}"/>
          </ac:spMkLst>
        </pc:spChg>
        <pc:spChg chg="add mod">
          <ac:chgData name="Chu Trung Anh 20225564" userId="3d5ab462-c040-436d-8070-731848ad8a6c" providerId="ADAL" clId="{E035FD92-8E14-4C20-941B-A5634E5B766E}" dt="2024-12-25T02:04:14.122" v="549" actId="1076"/>
          <ac:spMkLst>
            <pc:docMk/>
            <pc:sldMk cId="0" sldId="263"/>
            <ac:spMk id="45" creationId="{05589935-C942-07CF-17F1-30E2AFD872C5}"/>
          </ac:spMkLst>
        </pc:spChg>
        <pc:picChg chg="add mod">
          <ac:chgData name="Chu Trung Anh 20225564" userId="3d5ab462-c040-436d-8070-731848ad8a6c" providerId="ADAL" clId="{E035FD92-8E14-4C20-941B-A5634E5B766E}" dt="2024-12-25T01:55:09.276" v="397" actId="1076"/>
          <ac:picMkLst>
            <pc:docMk/>
            <pc:sldMk cId="0" sldId="263"/>
            <ac:picMk id="28" creationId="{A78482E6-4406-C7B6-871B-B667E7CD5516}"/>
          </ac:picMkLst>
        </pc:picChg>
        <pc:picChg chg="add mod">
          <ac:chgData name="Chu Trung Anh 20225564" userId="3d5ab462-c040-436d-8070-731848ad8a6c" providerId="ADAL" clId="{E035FD92-8E14-4C20-941B-A5634E5B766E}" dt="2024-12-25T01:55:10.970" v="398" actId="1076"/>
          <ac:picMkLst>
            <pc:docMk/>
            <pc:sldMk cId="0" sldId="263"/>
            <ac:picMk id="30" creationId="{24806A43-31AE-C4C1-3562-782ED02C7725}"/>
          </ac:picMkLst>
        </pc:picChg>
        <pc:picChg chg="add mod">
          <ac:chgData name="Chu Trung Anh 20225564" userId="3d5ab462-c040-436d-8070-731848ad8a6c" providerId="ADAL" clId="{E035FD92-8E14-4C20-941B-A5634E5B766E}" dt="2024-12-25T01:55:59.758" v="412" actId="1076"/>
          <ac:picMkLst>
            <pc:docMk/>
            <pc:sldMk cId="0" sldId="263"/>
            <ac:picMk id="34" creationId="{1F62A2D6-49C6-77D8-4BD2-3244BDDD13EC}"/>
          </ac:picMkLst>
        </pc:picChg>
        <pc:picChg chg="add mod">
          <ac:chgData name="Chu Trung Anh 20225564" userId="3d5ab462-c040-436d-8070-731848ad8a6c" providerId="ADAL" clId="{E035FD92-8E14-4C20-941B-A5634E5B766E}" dt="2024-12-25T02:01:22.372" v="489" actId="1076"/>
          <ac:picMkLst>
            <pc:docMk/>
            <pc:sldMk cId="0" sldId="263"/>
            <ac:picMk id="37" creationId="{587A35C8-48D1-EA7D-0C4F-B1991A0F6746}"/>
          </ac:picMkLst>
        </pc:picChg>
        <pc:picChg chg="add mod">
          <ac:chgData name="Chu Trung Anh 20225564" userId="3d5ab462-c040-436d-8070-731848ad8a6c" providerId="ADAL" clId="{E035FD92-8E14-4C20-941B-A5634E5B766E}" dt="2024-12-25T02:01:52.892" v="495" actId="1076"/>
          <ac:picMkLst>
            <pc:docMk/>
            <pc:sldMk cId="0" sldId="263"/>
            <ac:picMk id="39" creationId="{E7C00966-35C0-0FDF-7378-5E6F24E66126}"/>
          </ac:picMkLst>
        </pc:picChg>
        <pc:picChg chg="add mod">
          <ac:chgData name="Chu Trung Anh 20225564" userId="3d5ab462-c040-436d-8070-731848ad8a6c" providerId="ADAL" clId="{E035FD92-8E14-4C20-941B-A5634E5B766E}" dt="2024-12-25T02:02:38.435" v="503" actId="1076"/>
          <ac:picMkLst>
            <pc:docMk/>
            <pc:sldMk cId="0" sldId="263"/>
            <ac:picMk id="41" creationId="{45A822F2-C00B-6906-8E35-8422C9B32BF2}"/>
          </ac:picMkLst>
        </pc:picChg>
        <pc:picChg chg="add mod">
          <ac:chgData name="Chu Trung Anh 20225564" userId="3d5ab462-c040-436d-8070-731848ad8a6c" providerId="ADAL" clId="{E035FD92-8E14-4C20-941B-A5634E5B766E}" dt="2024-12-25T02:03:46.289" v="521" actId="1076"/>
          <ac:picMkLst>
            <pc:docMk/>
            <pc:sldMk cId="0" sldId="263"/>
            <ac:picMk id="44" creationId="{6E32E840-6E72-8982-E9E6-5247DD19D5D1}"/>
          </ac:picMkLst>
        </pc:picChg>
        <pc:cxnChg chg="add mod">
          <ac:chgData name="Chu Trung Anh 20225564" userId="3d5ab462-c040-436d-8070-731848ad8a6c" providerId="ADAL" clId="{E035FD92-8E14-4C20-941B-A5634E5B766E}" dt="2024-12-25T01:46:53.110" v="302" actId="14100"/>
          <ac:cxnSpMkLst>
            <pc:docMk/>
            <pc:sldMk cId="0" sldId="263"/>
            <ac:cxnSpMk id="22" creationId="{C7F3DF7C-20A3-6DA5-3390-EDD6997F147C}"/>
          </ac:cxnSpMkLst>
        </pc:cxnChg>
        <pc:cxnChg chg="add mod">
          <ac:chgData name="Chu Trung Anh 20225564" userId="3d5ab462-c040-436d-8070-731848ad8a6c" providerId="ADAL" clId="{E035FD92-8E14-4C20-941B-A5634E5B766E}" dt="2024-12-25T01:47:18.484" v="306" actId="1076"/>
          <ac:cxnSpMkLst>
            <pc:docMk/>
            <pc:sldMk cId="0" sldId="263"/>
            <ac:cxnSpMk id="24" creationId="{4E89E0EA-6E57-63B2-3D55-723C5D905AAE}"/>
          </ac:cxnSpMkLst>
        </pc:cxnChg>
      </pc:sldChg>
      <pc:sldChg chg="modSp del mod">
        <pc:chgData name="Chu Trung Anh 20225564" userId="3d5ab462-c040-436d-8070-731848ad8a6c" providerId="ADAL" clId="{E035FD92-8E14-4C20-941B-A5634E5B766E}" dt="2024-12-25T03:03:06.894" v="1280" actId="47"/>
        <pc:sldMkLst>
          <pc:docMk/>
          <pc:sldMk cId="0" sldId="264"/>
        </pc:sldMkLst>
        <pc:spChg chg="mod ord">
          <ac:chgData name="Chu Trung Anh 20225564" userId="3d5ab462-c040-436d-8070-731848ad8a6c" providerId="ADAL" clId="{E035FD92-8E14-4C20-941B-A5634E5B766E}" dt="2024-12-25T02:11:09.977" v="778" actId="1076"/>
          <ac:spMkLst>
            <pc:docMk/>
            <pc:sldMk cId="0" sldId="264"/>
            <ac:spMk id="2" creationId="{00000000-0000-0000-0000-000000000000}"/>
          </ac:spMkLst>
        </pc:spChg>
      </pc:sldChg>
      <pc:sldChg chg="del">
        <pc:chgData name="Chu Trung Anh 20225564" userId="3d5ab462-c040-436d-8070-731848ad8a6c" providerId="ADAL" clId="{E035FD92-8E14-4C20-941B-A5634E5B766E}" dt="2024-12-25T03:03:10.478" v="1281" actId="47"/>
        <pc:sldMkLst>
          <pc:docMk/>
          <pc:sldMk cId="0" sldId="265"/>
        </pc:sldMkLst>
      </pc:sldChg>
      <pc:sldChg chg="addSp modSp mod">
        <pc:chgData name="Chu Trung Anh 20225564" userId="3d5ab462-c040-436d-8070-731848ad8a6c" providerId="ADAL" clId="{E035FD92-8E14-4C20-941B-A5634E5B766E}" dt="2024-12-25T03:08:45.499" v="1345" actId="20577"/>
        <pc:sldMkLst>
          <pc:docMk/>
          <pc:sldMk cId="0" sldId="266"/>
        </pc:sldMkLst>
        <pc:spChg chg="ord">
          <ac:chgData name="Chu Trung Anh 20225564" userId="3d5ab462-c040-436d-8070-731848ad8a6c" providerId="ADAL" clId="{E035FD92-8E14-4C20-941B-A5634E5B766E}" dt="2024-12-25T03:08:08.145" v="1314" actId="166"/>
          <ac:spMkLst>
            <pc:docMk/>
            <pc:sldMk cId="0" sldId="266"/>
            <ac:spMk id="3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3:08:45.499" v="1345" actId="20577"/>
          <ac:spMkLst>
            <pc:docMk/>
            <pc:sldMk cId="0" sldId="266"/>
            <ac:spMk id="4" creationId="{00000000-0000-0000-0000-000000000000}"/>
          </ac:spMkLst>
        </pc:spChg>
        <pc:spChg chg="add mod">
          <ac:chgData name="Chu Trung Anh 20225564" userId="3d5ab462-c040-436d-8070-731848ad8a6c" providerId="ADAL" clId="{E035FD92-8E14-4C20-941B-A5634E5B766E}" dt="2024-12-25T03:03:43.382" v="1299" actId="20577"/>
          <ac:spMkLst>
            <pc:docMk/>
            <pc:sldMk cId="0" sldId="266"/>
            <ac:spMk id="5" creationId="{4C1B3ABC-EF42-6BEF-564B-9F6E22E994B9}"/>
          </ac:spMkLst>
        </pc:spChg>
        <pc:spChg chg="add mod ord">
          <ac:chgData name="Chu Trung Anh 20225564" userId="3d5ab462-c040-436d-8070-731848ad8a6c" providerId="ADAL" clId="{E035FD92-8E14-4C20-941B-A5634E5B766E}" dt="2024-12-25T03:08:12.293" v="1315" actId="1076"/>
          <ac:spMkLst>
            <pc:docMk/>
            <pc:sldMk cId="0" sldId="266"/>
            <ac:spMk id="8" creationId="{01C892D3-C690-F77C-41E3-0A49056CF838}"/>
          </ac:spMkLst>
        </pc:spChg>
        <pc:picChg chg="add mod">
          <ac:chgData name="Chu Trung Anh 20225564" userId="3d5ab462-c040-436d-8070-731848ad8a6c" providerId="ADAL" clId="{E035FD92-8E14-4C20-941B-A5634E5B766E}" dt="2024-12-25T03:08:18.621" v="1317" actId="1076"/>
          <ac:picMkLst>
            <pc:docMk/>
            <pc:sldMk cId="0" sldId="266"/>
            <ac:picMk id="7" creationId="{E2B1947C-E6E0-870B-56F6-176673612C40}"/>
          </ac:picMkLst>
        </pc:picChg>
      </pc:sldChg>
      <pc:sldChg chg="del">
        <pc:chgData name="Chu Trung Anh 20225564" userId="3d5ab462-c040-436d-8070-731848ad8a6c" providerId="ADAL" clId="{E035FD92-8E14-4C20-941B-A5634E5B766E}" dt="2024-12-25T03:10:20.354" v="1372" actId="47"/>
        <pc:sldMkLst>
          <pc:docMk/>
          <pc:sldMk cId="0" sldId="267"/>
        </pc:sldMkLst>
      </pc:sldChg>
      <pc:sldChg chg="addSp modSp mod">
        <pc:chgData name="Chu Trung Anh 20225564" userId="3d5ab462-c040-436d-8070-731848ad8a6c" providerId="ADAL" clId="{E035FD92-8E14-4C20-941B-A5634E5B766E}" dt="2024-12-25T06:37:28.700" v="3478" actId="1076"/>
        <pc:sldMkLst>
          <pc:docMk/>
          <pc:sldMk cId="0" sldId="268"/>
        </pc:sldMkLst>
        <pc:spChg chg="mod">
          <ac:chgData name="Chu Trung Anh 20225564" userId="3d5ab462-c040-436d-8070-731848ad8a6c" providerId="ADAL" clId="{E035FD92-8E14-4C20-941B-A5634E5B766E}" dt="2024-12-25T06:37:28.700" v="3478" actId="1076"/>
          <ac:spMkLst>
            <pc:docMk/>
            <pc:sldMk cId="0" sldId="268"/>
            <ac:spMk id="2" creationId="{00000000-0000-0000-0000-000000000000}"/>
          </ac:spMkLst>
        </pc:spChg>
        <pc:spChg chg="ord">
          <ac:chgData name="Chu Trung Anh 20225564" userId="3d5ab462-c040-436d-8070-731848ad8a6c" providerId="ADAL" clId="{E035FD92-8E14-4C20-941B-A5634E5B766E}" dt="2024-12-25T04:25:23.978" v="2535" actId="166"/>
          <ac:spMkLst>
            <pc:docMk/>
            <pc:sldMk cId="0" sldId="268"/>
            <ac:spMk id="3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4:37:12.699" v="2707" actId="20577"/>
          <ac:spMkLst>
            <pc:docMk/>
            <pc:sldMk cId="0" sldId="268"/>
            <ac:spMk id="4" creationId="{00000000-0000-0000-0000-000000000000}"/>
          </ac:spMkLst>
        </pc:spChg>
        <pc:spChg chg="add mod">
          <ac:chgData name="Chu Trung Anh 20225564" userId="3d5ab462-c040-436d-8070-731848ad8a6c" providerId="ADAL" clId="{E035FD92-8E14-4C20-941B-A5634E5B766E}" dt="2024-12-25T04:25:31.055" v="2536" actId="1076"/>
          <ac:spMkLst>
            <pc:docMk/>
            <pc:sldMk cId="0" sldId="268"/>
            <ac:spMk id="7" creationId="{252C7E22-DBC0-C46C-FDF7-1A18B713A383}"/>
          </ac:spMkLst>
        </pc:spChg>
        <pc:spChg chg="add mod">
          <ac:chgData name="Chu Trung Anh 20225564" userId="3d5ab462-c040-436d-8070-731848ad8a6c" providerId="ADAL" clId="{E035FD92-8E14-4C20-941B-A5634E5B766E}" dt="2024-12-25T04:25:53.666" v="2542"/>
          <ac:spMkLst>
            <pc:docMk/>
            <pc:sldMk cId="0" sldId="268"/>
            <ac:spMk id="8" creationId="{95792EBB-9443-0DB5-D30A-D9D9BE524ADD}"/>
          </ac:spMkLst>
        </pc:spChg>
        <pc:picChg chg="add mod ord">
          <ac:chgData name="Chu Trung Anh 20225564" userId="3d5ab462-c040-436d-8070-731848ad8a6c" providerId="ADAL" clId="{E035FD92-8E14-4C20-941B-A5634E5B766E}" dt="2024-12-25T04:37:02.876" v="2686" actId="1076"/>
          <ac:picMkLst>
            <pc:docMk/>
            <pc:sldMk cId="0" sldId="268"/>
            <ac:picMk id="6" creationId="{B2842E13-3884-47EE-3C0C-62E4C0353764}"/>
          </ac:picMkLst>
        </pc:picChg>
      </pc:sldChg>
      <pc:sldChg chg="addSp modSp mod ord">
        <pc:chgData name="Chu Trung Anh 20225564" userId="3d5ab462-c040-436d-8070-731848ad8a6c" providerId="ADAL" clId="{E035FD92-8E14-4C20-941B-A5634E5B766E}" dt="2024-12-25T02:09:06.677" v="748" actId="1076"/>
        <pc:sldMkLst>
          <pc:docMk/>
          <pc:sldMk cId="0" sldId="269"/>
        </pc:sldMkLst>
        <pc:spChg chg="mod">
          <ac:chgData name="Chu Trung Anh 20225564" userId="3d5ab462-c040-436d-8070-731848ad8a6c" providerId="ADAL" clId="{E035FD92-8E14-4C20-941B-A5634E5B766E}" dt="2024-12-25T02:08:44.879" v="746" actId="20577"/>
          <ac:spMkLst>
            <pc:docMk/>
            <pc:sldMk cId="0" sldId="269"/>
            <ac:spMk id="3" creationId="{00000000-0000-0000-0000-000000000000}"/>
          </ac:spMkLst>
        </pc:spChg>
        <pc:spChg chg="add mod">
          <ac:chgData name="Chu Trung Anh 20225564" userId="3d5ab462-c040-436d-8070-731848ad8a6c" providerId="ADAL" clId="{E035FD92-8E14-4C20-941B-A5634E5B766E}" dt="2024-12-25T02:09:06.677" v="748" actId="1076"/>
          <ac:spMkLst>
            <pc:docMk/>
            <pc:sldMk cId="0" sldId="269"/>
            <ac:spMk id="5" creationId="{D408ECDD-B877-991F-DFD3-09AA807E4593}"/>
          </ac:spMkLst>
        </pc:spChg>
      </pc:sldChg>
      <pc:sldChg chg="addSp delSp modSp del mod">
        <pc:chgData name="Chu Trung Anh 20225564" userId="3d5ab462-c040-436d-8070-731848ad8a6c" providerId="ADAL" clId="{E035FD92-8E14-4C20-941B-A5634E5B766E}" dt="2024-12-25T06:22:18.581" v="3141" actId="47"/>
        <pc:sldMkLst>
          <pc:docMk/>
          <pc:sldMk cId="0" sldId="270"/>
        </pc:sldMkLst>
        <pc:spChg chg="mod">
          <ac:chgData name="Chu Trung Anh 20225564" userId="3d5ab462-c040-436d-8070-731848ad8a6c" providerId="ADAL" clId="{E035FD92-8E14-4C20-941B-A5634E5B766E}" dt="2024-12-25T06:18:41.564" v="3051" actId="20577"/>
          <ac:spMkLst>
            <pc:docMk/>
            <pc:sldMk cId="0" sldId="270"/>
            <ac:spMk id="4" creationId="{00000000-0000-0000-0000-000000000000}"/>
          </ac:spMkLst>
        </pc:spChg>
        <pc:spChg chg="add del mod">
          <ac:chgData name="Chu Trung Anh 20225564" userId="3d5ab462-c040-436d-8070-731848ad8a6c" providerId="ADAL" clId="{E035FD92-8E14-4C20-941B-A5634E5B766E}" dt="2024-12-25T05:25:40.655" v="2782" actId="478"/>
          <ac:spMkLst>
            <pc:docMk/>
            <pc:sldMk cId="0" sldId="270"/>
            <ac:spMk id="9" creationId="{9C00FD9D-8B67-4C80-EB59-54B86DFD610D}"/>
          </ac:spMkLst>
        </pc:spChg>
        <pc:picChg chg="add mod">
          <ac:chgData name="Chu Trung Anh 20225564" userId="3d5ab462-c040-436d-8070-731848ad8a6c" providerId="ADAL" clId="{E035FD92-8E14-4C20-941B-A5634E5B766E}" dt="2024-12-25T06:17:57.492" v="3040" actId="1076"/>
          <ac:picMkLst>
            <pc:docMk/>
            <pc:sldMk cId="0" sldId="270"/>
            <ac:picMk id="6" creationId="{A5B780ED-6106-546B-CFD4-272EAD38C2AC}"/>
          </ac:picMkLst>
        </pc:picChg>
        <pc:picChg chg="add mod">
          <ac:chgData name="Chu Trung Anh 20225564" userId="3d5ab462-c040-436d-8070-731848ad8a6c" providerId="ADAL" clId="{E035FD92-8E14-4C20-941B-A5634E5B766E}" dt="2024-12-25T06:17:56.148" v="3039" actId="1076"/>
          <ac:picMkLst>
            <pc:docMk/>
            <pc:sldMk cId="0" sldId="270"/>
            <ac:picMk id="7" creationId="{31A7D419-4285-8A48-3490-5E3A9945558C}"/>
          </ac:picMkLst>
        </pc:picChg>
        <pc:picChg chg="add del mod">
          <ac:chgData name="Chu Trung Anh 20225564" userId="3d5ab462-c040-436d-8070-731848ad8a6c" providerId="ADAL" clId="{E035FD92-8E14-4C20-941B-A5634E5B766E}" dt="2024-12-25T05:25:42.185" v="2783" actId="478"/>
          <ac:picMkLst>
            <pc:docMk/>
            <pc:sldMk cId="0" sldId="270"/>
            <ac:picMk id="8" creationId="{67352D63-F23C-CA79-40BE-C117BD869B6A}"/>
          </ac:picMkLst>
        </pc:picChg>
        <pc:picChg chg="add mod">
          <ac:chgData name="Chu Trung Anh 20225564" userId="3d5ab462-c040-436d-8070-731848ad8a6c" providerId="ADAL" clId="{E035FD92-8E14-4C20-941B-A5634E5B766E}" dt="2024-12-25T06:17:59.319" v="3041" actId="1076"/>
          <ac:picMkLst>
            <pc:docMk/>
            <pc:sldMk cId="0" sldId="270"/>
            <ac:picMk id="10" creationId="{EBE45D85-7F1E-EA3C-C347-8E96F791FF43}"/>
          </ac:picMkLst>
        </pc:picChg>
      </pc:sldChg>
      <pc:sldChg chg="addSp delSp modSp mod">
        <pc:chgData name="Chu Trung Anh 20225564" userId="3d5ab462-c040-436d-8070-731848ad8a6c" providerId="ADAL" clId="{E035FD92-8E14-4C20-941B-A5634E5B766E}" dt="2024-12-25T06:45:12.006" v="3661" actId="1076"/>
        <pc:sldMkLst>
          <pc:docMk/>
          <pc:sldMk cId="0" sldId="271"/>
        </pc:sldMkLst>
        <pc:spChg chg="del mod">
          <ac:chgData name="Chu Trung Anh 20225564" userId="3d5ab462-c040-436d-8070-731848ad8a6c" providerId="ADAL" clId="{E035FD92-8E14-4C20-941B-A5634E5B766E}" dt="2024-12-25T06:44:40.925" v="3656" actId="478"/>
          <ac:spMkLst>
            <pc:docMk/>
            <pc:sldMk cId="0" sldId="271"/>
            <ac:spMk id="2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6:36:12.392" v="3430" actId="14100"/>
          <ac:spMkLst>
            <pc:docMk/>
            <pc:sldMk cId="0" sldId="271"/>
            <ac:spMk id="4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6:44:05.684" v="3654" actId="1076"/>
          <ac:spMkLst>
            <pc:docMk/>
            <pc:sldMk cId="0" sldId="271"/>
            <ac:spMk id="5" creationId="{B249AF3A-7A80-009C-56CB-C2EAEEC21301}"/>
          </ac:spMkLst>
        </pc:spChg>
        <pc:spChg chg="add mod ord">
          <ac:chgData name="Chu Trung Anh 20225564" userId="3d5ab462-c040-436d-8070-731848ad8a6c" providerId="ADAL" clId="{E035FD92-8E14-4C20-941B-A5634E5B766E}" dt="2024-12-25T06:45:12.006" v="3661" actId="1076"/>
          <ac:spMkLst>
            <pc:docMk/>
            <pc:sldMk cId="0" sldId="271"/>
            <ac:spMk id="6" creationId="{B98806CF-418B-2622-4FC1-27A7321B72FB}"/>
          </ac:spMkLst>
        </pc:spChg>
      </pc:sldChg>
      <pc:sldChg chg="addSp modSp del mod">
        <pc:chgData name="Chu Trung Anh 20225564" userId="3d5ab462-c040-436d-8070-731848ad8a6c" providerId="ADAL" clId="{E035FD92-8E14-4C20-941B-A5634E5B766E}" dt="2024-12-25T06:27:42.598" v="3214" actId="47"/>
        <pc:sldMkLst>
          <pc:docMk/>
          <pc:sldMk cId="0" sldId="272"/>
        </pc:sldMkLst>
        <pc:picChg chg="add mod">
          <ac:chgData name="Chu Trung Anh 20225564" userId="3d5ab462-c040-436d-8070-731848ad8a6c" providerId="ADAL" clId="{E035FD92-8E14-4C20-941B-A5634E5B766E}" dt="2024-12-25T06:25:43.428" v="3183" actId="1076"/>
          <ac:picMkLst>
            <pc:docMk/>
            <pc:sldMk cId="0" sldId="272"/>
            <ac:picMk id="5" creationId="{CE1CCC19-2CCA-8A7D-57F7-598860DB74BA}"/>
          </ac:picMkLst>
        </pc:picChg>
        <pc:picChg chg="add mod">
          <ac:chgData name="Chu Trung Anh 20225564" userId="3d5ab462-c040-436d-8070-731848ad8a6c" providerId="ADAL" clId="{E035FD92-8E14-4C20-941B-A5634E5B766E}" dt="2024-12-25T06:26:11.559" v="3185" actId="1076"/>
          <ac:picMkLst>
            <pc:docMk/>
            <pc:sldMk cId="0" sldId="272"/>
            <ac:picMk id="7" creationId="{B61706D4-D5F9-EB3E-79B0-8668B344C6EF}"/>
          </ac:picMkLst>
        </pc:picChg>
      </pc:sldChg>
      <pc:sldChg chg="del">
        <pc:chgData name="Chu Trung Anh 20225564" userId="3d5ab462-c040-436d-8070-731848ad8a6c" providerId="ADAL" clId="{E035FD92-8E14-4C20-941B-A5634E5B766E}" dt="2024-12-25T06:36:16.710" v="3431" actId="47"/>
        <pc:sldMkLst>
          <pc:docMk/>
          <pc:sldMk cId="0" sldId="273"/>
        </pc:sldMkLst>
      </pc:sldChg>
      <pc:sldChg chg="addSp delSp modSp mod">
        <pc:chgData name="Chu Trung Anh 20225564" userId="3d5ab462-c040-436d-8070-731848ad8a6c" providerId="ADAL" clId="{E035FD92-8E14-4C20-941B-A5634E5B766E}" dt="2024-12-25T05:48:11.452" v="2999" actId="478"/>
        <pc:sldMkLst>
          <pc:docMk/>
          <pc:sldMk cId="0" sldId="274"/>
        </pc:sldMkLst>
        <pc:spChg chg="mod">
          <ac:chgData name="Chu Trung Anh 20225564" userId="3d5ab462-c040-436d-8070-731848ad8a6c" providerId="ADAL" clId="{E035FD92-8E14-4C20-941B-A5634E5B766E}" dt="2024-12-25T05:48:09.384" v="2998" actId="1076"/>
          <ac:spMkLst>
            <pc:docMk/>
            <pc:sldMk cId="0" sldId="274"/>
            <ac:spMk id="2" creationId="{00000000-0000-0000-0000-000000000000}"/>
          </ac:spMkLst>
        </pc:spChg>
        <pc:spChg chg="mod">
          <ac:chgData name="Chu Trung Anh 20225564" userId="3d5ab462-c040-436d-8070-731848ad8a6c" providerId="ADAL" clId="{E035FD92-8E14-4C20-941B-A5634E5B766E}" dt="2024-12-25T05:47:56.849" v="2990" actId="1076"/>
          <ac:spMkLst>
            <pc:docMk/>
            <pc:sldMk cId="0" sldId="274"/>
            <ac:spMk id="4" creationId="{00000000-0000-0000-0000-000000000000}"/>
          </ac:spMkLst>
        </pc:spChg>
        <pc:picChg chg="add del mod">
          <ac:chgData name="Chu Trung Anh 20225564" userId="3d5ab462-c040-436d-8070-731848ad8a6c" providerId="ADAL" clId="{E035FD92-8E14-4C20-941B-A5634E5B766E}" dt="2024-12-25T05:48:11.452" v="2999" actId="478"/>
          <ac:picMkLst>
            <pc:docMk/>
            <pc:sldMk cId="0" sldId="274"/>
            <ac:picMk id="6" creationId="{E2DD2BEF-D274-17BD-BAF5-4DE7313A9B56}"/>
          </ac:picMkLst>
        </pc:picChg>
      </pc:sldChg>
      <pc:sldChg chg="addSp delSp modSp add del mod ord">
        <pc:chgData name="Chu Trung Anh 20225564" userId="3d5ab462-c040-436d-8070-731848ad8a6c" providerId="ADAL" clId="{E035FD92-8E14-4C20-941B-A5634E5B766E}" dt="2024-12-25T02:54:48.492" v="1138" actId="47"/>
        <pc:sldMkLst>
          <pc:docMk/>
          <pc:sldMk cId="116828918" sldId="275"/>
        </pc:sldMkLst>
        <pc:spChg chg="del">
          <ac:chgData name="Chu Trung Anh 20225564" userId="3d5ab462-c040-436d-8070-731848ad8a6c" providerId="ADAL" clId="{E035FD92-8E14-4C20-941B-A5634E5B766E}" dt="2024-12-25T02:41:52.638" v="952" actId="478"/>
          <ac:spMkLst>
            <pc:docMk/>
            <pc:sldMk cId="116828918" sldId="275"/>
            <ac:spMk id="8" creationId="{A619C499-788A-2866-3AA1-D75AAEEF434B}"/>
          </ac:spMkLst>
        </pc:spChg>
        <pc:spChg chg="del">
          <ac:chgData name="Chu Trung Anh 20225564" userId="3d5ab462-c040-436d-8070-731848ad8a6c" providerId="ADAL" clId="{E035FD92-8E14-4C20-941B-A5634E5B766E}" dt="2024-12-25T02:41:50.745" v="951" actId="478"/>
          <ac:spMkLst>
            <pc:docMk/>
            <pc:sldMk cId="116828918" sldId="275"/>
            <ac:spMk id="9" creationId="{DFFBB6AF-02BD-1C59-AEBF-07352B418715}"/>
          </ac:spMkLst>
        </pc:spChg>
        <pc:picChg chg="add mod">
          <ac:chgData name="Chu Trung Anh 20225564" userId="3d5ab462-c040-436d-8070-731848ad8a6c" providerId="ADAL" clId="{E035FD92-8E14-4C20-941B-A5634E5B766E}" dt="2024-12-25T02:44:32.770" v="978"/>
          <ac:picMkLst>
            <pc:docMk/>
            <pc:sldMk cId="116828918" sldId="275"/>
            <ac:picMk id="7" creationId="{5FE9663E-C013-2B47-6BDB-5AD41C69A95B}"/>
          </ac:picMkLst>
        </pc:picChg>
        <pc:picChg chg="del">
          <ac:chgData name="Chu Trung Anh 20225564" userId="3d5ab462-c040-436d-8070-731848ad8a6c" providerId="ADAL" clId="{E035FD92-8E14-4C20-941B-A5634E5B766E}" dt="2024-12-25T02:43:10.799" v="972" actId="478"/>
          <ac:picMkLst>
            <pc:docMk/>
            <pc:sldMk cId="116828918" sldId="275"/>
            <ac:picMk id="15" creationId="{68A6BE82-8553-7D3D-8052-99C432E9245F}"/>
          </ac:picMkLst>
        </pc:picChg>
        <pc:cxnChg chg="add mod">
          <ac:chgData name="Chu Trung Anh 20225564" userId="3d5ab462-c040-436d-8070-731848ad8a6c" providerId="ADAL" clId="{E035FD92-8E14-4C20-941B-A5634E5B766E}" dt="2024-12-25T02:44:09.991" v="977"/>
          <ac:cxnSpMkLst>
            <pc:docMk/>
            <pc:sldMk cId="116828918" sldId="275"/>
            <ac:cxnSpMk id="6" creationId="{289B870D-F832-4EA8-91B2-7C80BF851527}"/>
          </ac:cxnSpMkLst>
        </pc:cxnChg>
      </pc:sldChg>
      <pc:sldChg chg="addSp delSp modSp add mod ord">
        <pc:chgData name="Chu Trung Anh 20225564" userId="3d5ab462-c040-436d-8070-731848ad8a6c" providerId="ADAL" clId="{E035FD92-8E14-4C20-941B-A5634E5B766E}" dt="2024-12-25T02:56:11.435" v="1173" actId="1076"/>
        <pc:sldMkLst>
          <pc:docMk/>
          <pc:sldMk cId="850586486" sldId="276"/>
        </pc:sldMkLst>
        <pc:spChg chg="add mod">
          <ac:chgData name="Chu Trung Anh 20225564" userId="3d5ab462-c040-436d-8070-731848ad8a6c" providerId="ADAL" clId="{E035FD92-8E14-4C20-941B-A5634E5B766E}" dt="2024-12-25T02:56:11.435" v="1173" actId="1076"/>
          <ac:spMkLst>
            <pc:docMk/>
            <pc:sldMk cId="850586486" sldId="276"/>
            <ac:spMk id="6" creationId="{459DC2A8-3C49-2B66-DA55-F12630A122D1}"/>
          </ac:spMkLst>
        </pc:spChg>
        <pc:spChg chg="del">
          <ac:chgData name="Chu Trung Anh 20225564" userId="3d5ab462-c040-436d-8070-731848ad8a6c" providerId="ADAL" clId="{E035FD92-8E14-4C20-941B-A5634E5B766E}" dt="2024-12-25T02:42:13.018" v="957" actId="478"/>
          <ac:spMkLst>
            <pc:docMk/>
            <pc:sldMk cId="850586486" sldId="276"/>
            <ac:spMk id="12" creationId="{67B2839C-FD2F-4854-8698-533BA065901A}"/>
          </ac:spMkLst>
        </pc:spChg>
        <pc:picChg chg="del">
          <ac:chgData name="Chu Trung Anh 20225564" userId="3d5ab462-c040-436d-8070-731848ad8a6c" providerId="ADAL" clId="{E035FD92-8E14-4C20-941B-A5634E5B766E}" dt="2024-12-25T02:42:11.025" v="956" actId="478"/>
          <ac:picMkLst>
            <pc:docMk/>
            <pc:sldMk cId="850586486" sldId="276"/>
            <ac:picMk id="15" creationId="{D6536137-C0CC-AC08-686E-1510050BF19D}"/>
          </ac:picMkLst>
        </pc:picChg>
      </pc:sldChg>
      <pc:sldChg chg="addSp modSp add mod">
        <pc:chgData name="Chu Trung Anh 20225564" userId="3d5ab462-c040-436d-8070-731848ad8a6c" providerId="ADAL" clId="{E035FD92-8E14-4C20-941B-A5634E5B766E}" dt="2024-12-25T02:56:15.038" v="1174"/>
        <pc:sldMkLst>
          <pc:docMk/>
          <pc:sldMk cId="1410066874" sldId="277"/>
        </pc:sldMkLst>
        <pc:spChg chg="add mod">
          <ac:chgData name="Chu Trung Anh 20225564" userId="3d5ab462-c040-436d-8070-731848ad8a6c" providerId="ADAL" clId="{E035FD92-8E14-4C20-941B-A5634E5B766E}" dt="2024-12-25T02:56:15.038" v="1174"/>
          <ac:spMkLst>
            <pc:docMk/>
            <pc:sldMk cId="1410066874" sldId="277"/>
            <ac:spMk id="7" creationId="{0546E42F-8AB5-97D5-DB90-A406F335F6AD}"/>
          </ac:spMkLst>
        </pc:spChg>
        <pc:picChg chg="add mod">
          <ac:chgData name="Chu Trung Anh 20225564" userId="3d5ab462-c040-436d-8070-731848ad8a6c" providerId="ADAL" clId="{E035FD92-8E14-4C20-941B-A5634E5B766E}" dt="2024-12-25T02:42:57.003" v="970" actId="1076"/>
          <ac:picMkLst>
            <pc:docMk/>
            <pc:sldMk cId="1410066874" sldId="277"/>
            <ac:picMk id="6" creationId="{B4C01ABA-8DB2-34B3-F506-30126EC7E8E7}"/>
          </ac:picMkLst>
        </pc:picChg>
      </pc:sldChg>
      <pc:sldChg chg="addSp delSp modSp add mod">
        <pc:chgData name="Chu Trung Anh 20225564" userId="3d5ab462-c040-436d-8070-731848ad8a6c" providerId="ADAL" clId="{E035FD92-8E14-4C20-941B-A5634E5B766E}" dt="2024-12-25T02:56:16.935" v="1175"/>
        <pc:sldMkLst>
          <pc:docMk/>
          <pc:sldMk cId="1860682768" sldId="278"/>
        </pc:sldMkLst>
        <pc:spChg chg="add del mod">
          <ac:chgData name="Chu Trung Anh 20225564" userId="3d5ab462-c040-436d-8070-731848ad8a6c" providerId="ADAL" clId="{E035FD92-8E14-4C20-941B-A5634E5B766E}" dt="2024-12-25T02:52:33.131" v="1065" actId="478"/>
          <ac:spMkLst>
            <pc:docMk/>
            <pc:sldMk cId="1860682768" sldId="278"/>
            <ac:spMk id="7" creationId="{F14E55C3-6E07-DBBC-FED5-D338D7A1B6A1}"/>
          </ac:spMkLst>
        </pc:spChg>
        <pc:spChg chg="add mod">
          <ac:chgData name="Chu Trung Anh 20225564" userId="3d5ab462-c040-436d-8070-731848ad8a6c" providerId="ADAL" clId="{E035FD92-8E14-4C20-941B-A5634E5B766E}" dt="2024-12-25T02:48:42.053" v="1053" actId="1076"/>
          <ac:spMkLst>
            <pc:docMk/>
            <pc:sldMk cId="1860682768" sldId="278"/>
            <ac:spMk id="14" creationId="{A9F22E17-14AC-74B4-84F2-AD979E71D834}"/>
          </ac:spMkLst>
        </pc:spChg>
        <pc:spChg chg="add mod">
          <ac:chgData name="Chu Trung Anh 20225564" userId="3d5ab462-c040-436d-8070-731848ad8a6c" providerId="ADAL" clId="{E035FD92-8E14-4C20-941B-A5634E5B766E}" dt="2024-12-25T02:46:29.568" v="1011"/>
          <ac:spMkLst>
            <pc:docMk/>
            <pc:sldMk cId="1860682768" sldId="278"/>
            <ac:spMk id="15" creationId="{8E807BF8-1371-F719-9E64-361D17DFA12C}"/>
          </ac:spMkLst>
        </pc:spChg>
        <pc:spChg chg="add mod">
          <ac:chgData name="Chu Trung Anh 20225564" userId="3d5ab462-c040-436d-8070-731848ad8a6c" providerId="ADAL" clId="{E035FD92-8E14-4C20-941B-A5634E5B766E}" dt="2024-12-25T02:52:33.492" v="1066"/>
          <ac:spMkLst>
            <pc:docMk/>
            <pc:sldMk cId="1860682768" sldId="278"/>
            <ac:spMk id="16" creationId="{869867CC-0451-9A6C-D625-2EC34C71E16B}"/>
          </ac:spMkLst>
        </pc:spChg>
        <pc:spChg chg="add mod">
          <ac:chgData name="Chu Trung Anh 20225564" userId="3d5ab462-c040-436d-8070-731848ad8a6c" providerId="ADAL" clId="{E035FD92-8E14-4C20-941B-A5634E5B766E}" dt="2024-12-25T02:56:16.935" v="1175"/>
          <ac:spMkLst>
            <pc:docMk/>
            <pc:sldMk cId="1860682768" sldId="278"/>
            <ac:spMk id="18" creationId="{5D34FA12-6522-5D50-5BF4-D03C37F06B45}"/>
          </ac:spMkLst>
        </pc:spChg>
        <pc:cxnChg chg="add mod">
          <ac:chgData name="Chu Trung Anh 20225564" userId="3d5ab462-c040-436d-8070-731848ad8a6c" providerId="ADAL" clId="{E035FD92-8E14-4C20-941B-A5634E5B766E}" dt="2024-12-25T02:43:41.914" v="976" actId="14100"/>
          <ac:cxnSpMkLst>
            <pc:docMk/>
            <pc:sldMk cId="1860682768" sldId="278"/>
            <ac:cxnSpMk id="8" creationId="{72F51B86-298C-561F-F859-8D2B4FA3267C}"/>
          </ac:cxnSpMkLst>
        </pc:cxnChg>
      </pc:sldChg>
      <pc:sldChg chg="addSp delSp modSp add mod">
        <pc:chgData name="Chu Trung Anh 20225564" userId="3d5ab462-c040-436d-8070-731848ad8a6c" providerId="ADAL" clId="{E035FD92-8E14-4C20-941B-A5634E5B766E}" dt="2024-12-25T03:02:09.746" v="1224" actId="14100"/>
        <pc:sldMkLst>
          <pc:docMk/>
          <pc:sldMk cId="2138637138" sldId="279"/>
        </pc:sldMkLst>
        <pc:spChg chg="mod">
          <ac:chgData name="Chu Trung Anh 20225564" userId="3d5ab462-c040-436d-8070-731848ad8a6c" providerId="ADAL" clId="{E035FD92-8E14-4C20-941B-A5634E5B766E}" dt="2024-12-25T02:52:26.504" v="1064" actId="14100"/>
          <ac:spMkLst>
            <pc:docMk/>
            <pc:sldMk cId="2138637138" sldId="279"/>
            <ac:spMk id="7" creationId="{001C9745-CC51-9EF9-3BCC-CA9BECE6579A}"/>
          </ac:spMkLst>
        </pc:spChg>
        <pc:spChg chg="add del mod">
          <ac:chgData name="Chu Trung Anh 20225564" userId="3d5ab462-c040-436d-8070-731848ad8a6c" providerId="ADAL" clId="{E035FD92-8E14-4C20-941B-A5634E5B766E}" dt="2024-12-25T03:01:34.676" v="1215" actId="478"/>
          <ac:spMkLst>
            <pc:docMk/>
            <pc:sldMk cId="2138637138" sldId="279"/>
            <ac:spMk id="9" creationId="{370A0B52-CE74-D7E8-15BD-E54CE252BC05}"/>
          </ac:spMkLst>
        </pc:spChg>
        <pc:spChg chg="add mod">
          <ac:chgData name="Chu Trung Anh 20225564" userId="3d5ab462-c040-436d-8070-731848ad8a6c" providerId="ADAL" clId="{E035FD92-8E14-4C20-941B-A5634E5B766E}" dt="2024-12-25T03:01:56.886" v="1221" actId="1076"/>
          <ac:spMkLst>
            <pc:docMk/>
            <pc:sldMk cId="2138637138" sldId="279"/>
            <ac:spMk id="19" creationId="{0845FD6E-1870-EEB4-1DBA-3EDA2E920215}"/>
          </ac:spMkLst>
        </pc:spChg>
        <pc:spChg chg="add mod">
          <ac:chgData name="Chu Trung Anh 20225564" userId="3d5ab462-c040-436d-8070-731848ad8a6c" providerId="ADAL" clId="{E035FD92-8E14-4C20-941B-A5634E5B766E}" dt="2024-12-25T02:56:18.591" v="1176"/>
          <ac:spMkLst>
            <pc:docMk/>
            <pc:sldMk cId="2138637138" sldId="279"/>
            <ac:spMk id="20" creationId="{D821BA3A-4ADF-5AD3-0F9B-A84AE4AEB3E4}"/>
          </ac:spMkLst>
        </pc:spChg>
        <pc:spChg chg="add mod">
          <ac:chgData name="Chu Trung Anh 20225564" userId="3d5ab462-c040-436d-8070-731848ad8a6c" providerId="ADAL" clId="{E035FD92-8E14-4C20-941B-A5634E5B766E}" dt="2024-12-25T03:02:01.030" v="1222" actId="1076"/>
          <ac:spMkLst>
            <pc:docMk/>
            <pc:sldMk cId="2138637138" sldId="279"/>
            <ac:spMk id="21" creationId="{AD94797E-5140-F36B-C3FF-8D8D5F30596C}"/>
          </ac:spMkLst>
        </pc:spChg>
        <pc:cxnChg chg="add mod">
          <ac:chgData name="Chu Trung Anh 20225564" userId="3d5ab462-c040-436d-8070-731848ad8a6c" providerId="ADAL" clId="{E035FD92-8E14-4C20-941B-A5634E5B766E}" dt="2024-12-25T03:02:09.746" v="1224" actId="14100"/>
          <ac:cxnSpMkLst>
            <pc:docMk/>
            <pc:sldMk cId="2138637138" sldId="279"/>
            <ac:cxnSpMk id="12" creationId="{583968D9-D4C9-D036-8B7B-6F2BC3AB84C2}"/>
          </ac:cxnSpMkLst>
        </pc:cxnChg>
      </pc:sldChg>
      <pc:sldChg chg="addSp delSp modSp add mod">
        <pc:chgData name="Chu Trung Anh 20225564" userId="3d5ab462-c040-436d-8070-731848ad8a6c" providerId="ADAL" clId="{E035FD92-8E14-4C20-941B-A5634E5B766E}" dt="2024-12-25T03:02:58.035" v="1278" actId="1076"/>
        <pc:sldMkLst>
          <pc:docMk/>
          <pc:sldMk cId="719612146" sldId="280"/>
        </pc:sldMkLst>
        <pc:spChg chg="mod">
          <ac:chgData name="Chu Trung Anh 20225564" userId="3d5ab462-c040-436d-8070-731848ad8a6c" providerId="ADAL" clId="{E035FD92-8E14-4C20-941B-A5634E5B766E}" dt="2024-12-25T03:01:19.631" v="1214" actId="14100"/>
          <ac:spMkLst>
            <pc:docMk/>
            <pc:sldMk cId="719612146" sldId="280"/>
            <ac:spMk id="9" creationId="{3466B4DE-1742-AB60-3A54-8DC0A27FC383}"/>
          </ac:spMkLst>
        </pc:spChg>
        <pc:spChg chg="del">
          <ac:chgData name="Chu Trung Anh 20225564" userId="3d5ab462-c040-436d-8070-731848ad8a6c" providerId="ADAL" clId="{E035FD92-8E14-4C20-941B-A5634E5B766E}" dt="2024-12-25T03:00:35.962" v="1178" actId="478"/>
          <ac:spMkLst>
            <pc:docMk/>
            <pc:sldMk cId="719612146" sldId="280"/>
            <ac:spMk id="14" creationId="{DA1E8B68-C262-7B0C-324E-BBA5F48C762D}"/>
          </ac:spMkLst>
        </pc:spChg>
        <pc:spChg chg="del">
          <ac:chgData name="Chu Trung Anh 20225564" userId="3d5ab462-c040-436d-8070-731848ad8a6c" providerId="ADAL" clId="{E035FD92-8E14-4C20-941B-A5634E5B766E}" dt="2024-12-25T03:00:38.608" v="1179" actId="478"/>
          <ac:spMkLst>
            <pc:docMk/>
            <pc:sldMk cId="719612146" sldId="280"/>
            <ac:spMk id="19" creationId="{B7A89E2C-ACD6-5F47-0B9B-46D0B2174B34}"/>
          </ac:spMkLst>
        </pc:spChg>
        <pc:spChg chg="add mod">
          <ac:chgData name="Chu Trung Anh 20225564" userId="3d5ab462-c040-436d-8070-731848ad8a6c" providerId="ADAL" clId="{E035FD92-8E14-4C20-941B-A5634E5B766E}" dt="2024-12-25T03:02:58.035" v="1278" actId="1076"/>
          <ac:spMkLst>
            <pc:docMk/>
            <pc:sldMk cId="719612146" sldId="280"/>
            <ac:spMk id="21" creationId="{3AAC6EDD-36F4-2370-7E6E-CC85C76571A7}"/>
          </ac:spMkLst>
        </pc:spChg>
        <pc:cxnChg chg="mod">
          <ac:chgData name="Chu Trung Anh 20225564" userId="3d5ab462-c040-436d-8070-731848ad8a6c" providerId="ADAL" clId="{E035FD92-8E14-4C20-941B-A5634E5B766E}" dt="2024-12-25T03:01:19.631" v="1214" actId="14100"/>
          <ac:cxnSpMkLst>
            <pc:docMk/>
            <pc:sldMk cId="719612146" sldId="280"/>
            <ac:cxnSpMk id="12" creationId="{ABD2759A-279A-D113-A60B-5D159A3A449F}"/>
          </ac:cxnSpMkLst>
        </pc:cxnChg>
        <pc:cxnChg chg="add mod">
          <ac:chgData name="Chu Trung Anh 20225564" userId="3d5ab462-c040-436d-8070-731848ad8a6c" providerId="ADAL" clId="{E035FD92-8E14-4C20-941B-A5634E5B766E}" dt="2024-12-25T03:00:49.859" v="1182" actId="14100"/>
          <ac:cxnSpMkLst>
            <pc:docMk/>
            <pc:sldMk cId="719612146" sldId="280"/>
            <ac:cxnSpMk id="15" creationId="{CFDBA18F-A3C5-1B0F-8175-2CBF9F9B8280}"/>
          </ac:cxnSpMkLst>
        </pc:cxnChg>
      </pc:sldChg>
      <pc:sldChg chg="addSp delSp modSp add mod">
        <pc:chgData name="Chu Trung Anh 20225564" userId="3d5ab462-c040-436d-8070-731848ad8a6c" providerId="ADAL" clId="{E035FD92-8E14-4C20-941B-A5634E5B766E}" dt="2024-12-25T03:09:48.137" v="1370" actId="1076"/>
        <pc:sldMkLst>
          <pc:docMk/>
          <pc:sldMk cId="1607804153" sldId="281"/>
        </pc:sldMkLst>
        <pc:spChg chg="mod">
          <ac:chgData name="Chu Trung Anh 20225564" userId="3d5ab462-c040-436d-8070-731848ad8a6c" providerId="ADAL" clId="{E035FD92-8E14-4C20-941B-A5634E5B766E}" dt="2024-12-25T03:08:55.278" v="1364" actId="20577"/>
          <ac:spMkLst>
            <pc:docMk/>
            <pc:sldMk cId="1607804153" sldId="281"/>
            <ac:spMk id="4" creationId="{299FDF2F-0A70-9A61-41F9-4474275EFE93}"/>
          </ac:spMkLst>
        </pc:spChg>
        <pc:picChg chg="del">
          <ac:chgData name="Chu Trung Anh 20225564" userId="3d5ab462-c040-436d-8070-731848ad8a6c" providerId="ADAL" clId="{E035FD92-8E14-4C20-941B-A5634E5B766E}" dt="2024-12-25T03:08:59.133" v="1365" actId="478"/>
          <ac:picMkLst>
            <pc:docMk/>
            <pc:sldMk cId="1607804153" sldId="281"/>
            <ac:picMk id="7" creationId="{AF702EDC-847F-A4D3-47BE-7F33E8B05D7F}"/>
          </ac:picMkLst>
        </pc:picChg>
        <pc:picChg chg="add mod">
          <ac:chgData name="Chu Trung Anh 20225564" userId="3d5ab462-c040-436d-8070-731848ad8a6c" providerId="ADAL" clId="{E035FD92-8E14-4C20-941B-A5634E5B766E}" dt="2024-12-25T03:09:48.137" v="1370" actId="1076"/>
          <ac:picMkLst>
            <pc:docMk/>
            <pc:sldMk cId="1607804153" sldId="281"/>
            <ac:picMk id="9" creationId="{AB5D18B3-67A5-BB8C-51B8-34A86408942D}"/>
          </ac:picMkLst>
        </pc:picChg>
      </pc:sldChg>
      <pc:sldChg chg="addSp delSp modSp add mod">
        <pc:chgData name="Chu Trung Anh 20225564" userId="3d5ab462-c040-436d-8070-731848ad8a6c" providerId="ADAL" clId="{E035FD92-8E14-4C20-941B-A5634E5B766E}" dt="2024-12-25T03:47:30.459" v="2069" actId="20577"/>
        <pc:sldMkLst>
          <pc:docMk/>
          <pc:sldMk cId="1291211772" sldId="282"/>
        </pc:sldMkLst>
        <pc:spChg chg="mod">
          <ac:chgData name="Chu Trung Anh 20225564" userId="3d5ab462-c040-436d-8070-731848ad8a6c" providerId="ADAL" clId="{E035FD92-8E14-4C20-941B-A5634E5B766E}" dt="2024-12-25T03:29:21.706" v="1604"/>
          <ac:spMkLst>
            <pc:docMk/>
            <pc:sldMk cId="1291211772" sldId="282"/>
            <ac:spMk id="2" creationId="{E62126FE-6C12-12F6-849A-DACB18F22B0C}"/>
          </ac:spMkLst>
        </pc:spChg>
        <pc:spChg chg="mod">
          <ac:chgData name="Chu Trung Anh 20225564" userId="3d5ab462-c040-436d-8070-731848ad8a6c" providerId="ADAL" clId="{E035FD92-8E14-4C20-941B-A5634E5B766E}" dt="2024-12-25T03:47:30.459" v="2069" actId="20577"/>
          <ac:spMkLst>
            <pc:docMk/>
            <pc:sldMk cId="1291211772" sldId="282"/>
            <ac:spMk id="5" creationId="{158BDA03-3069-460D-D910-3D08AA2786B4}"/>
          </ac:spMkLst>
        </pc:spChg>
        <pc:spChg chg="del">
          <ac:chgData name="Chu Trung Anh 20225564" userId="3d5ab462-c040-436d-8070-731848ad8a6c" providerId="ADAL" clId="{E035FD92-8E14-4C20-941B-A5634E5B766E}" dt="2024-12-25T03:10:28.623" v="1373" actId="478"/>
          <ac:spMkLst>
            <pc:docMk/>
            <pc:sldMk cId="1291211772" sldId="282"/>
            <ac:spMk id="8" creationId="{F6E323AE-31B0-EB80-4F54-6446BBA37BDF}"/>
          </ac:spMkLst>
        </pc:spChg>
        <pc:spChg chg="add mod">
          <ac:chgData name="Chu Trung Anh 20225564" userId="3d5ab462-c040-436d-8070-731848ad8a6c" providerId="ADAL" clId="{E035FD92-8E14-4C20-941B-A5634E5B766E}" dt="2024-12-25T03:28:16.068" v="1600" actId="1076"/>
          <ac:spMkLst>
            <pc:docMk/>
            <pc:sldMk cId="1291211772" sldId="282"/>
            <ac:spMk id="10" creationId="{ACFEC874-98AE-6F2F-0EC9-784BBC639DCD}"/>
          </ac:spMkLst>
        </pc:spChg>
        <pc:spChg chg="add mod">
          <ac:chgData name="Chu Trung Anh 20225564" userId="3d5ab462-c040-436d-8070-731848ad8a6c" providerId="ADAL" clId="{E035FD92-8E14-4C20-941B-A5634E5B766E}" dt="2024-12-25T03:30:43.363" v="1635" actId="207"/>
          <ac:spMkLst>
            <pc:docMk/>
            <pc:sldMk cId="1291211772" sldId="282"/>
            <ac:spMk id="11" creationId="{734F85BF-7F29-1784-A975-87D8417EC65A}"/>
          </ac:spMkLst>
        </pc:spChg>
        <pc:picChg chg="add mod">
          <ac:chgData name="Chu Trung Anh 20225564" userId="3d5ab462-c040-436d-8070-731848ad8a6c" providerId="ADAL" clId="{E035FD92-8E14-4C20-941B-A5634E5B766E}" dt="2024-12-25T03:11:03.812" v="1381" actId="1076"/>
          <ac:picMkLst>
            <pc:docMk/>
            <pc:sldMk cId="1291211772" sldId="282"/>
            <ac:picMk id="7" creationId="{A03F7855-933F-BCC8-FA57-33DABFBFED7B}"/>
          </ac:picMkLst>
        </pc:picChg>
        <pc:picChg chg="del">
          <ac:chgData name="Chu Trung Anh 20225564" userId="3d5ab462-c040-436d-8070-731848ad8a6c" providerId="ADAL" clId="{E035FD92-8E14-4C20-941B-A5634E5B766E}" dt="2024-12-25T03:10:44.037" v="1376" actId="478"/>
          <ac:picMkLst>
            <pc:docMk/>
            <pc:sldMk cId="1291211772" sldId="282"/>
            <ac:picMk id="9" creationId="{033FB087-CB02-858B-3B73-BA072A09058C}"/>
          </ac:picMkLst>
        </pc:picChg>
      </pc:sldChg>
      <pc:sldChg chg="addSp delSp modSp add mod">
        <pc:chgData name="Chu Trung Anh 20225564" userId="3d5ab462-c040-436d-8070-731848ad8a6c" providerId="ADAL" clId="{E035FD92-8E14-4C20-941B-A5634E5B766E}" dt="2024-12-25T03:47:24.947" v="2067" actId="20577"/>
        <pc:sldMkLst>
          <pc:docMk/>
          <pc:sldMk cId="2452525385" sldId="283"/>
        </pc:sldMkLst>
        <pc:spChg chg="mod">
          <ac:chgData name="Chu Trung Anh 20225564" userId="3d5ab462-c040-436d-8070-731848ad8a6c" providerId="ADAL" clId="{E035FD92-8E14-4C20-941B-A5634E5B766E}" dt="2024-12-25T03:31:25.937" v="1637" actId="1076"/>
          <ac:spMkLst>
            <pc:docMk/>
            <pc:sldMk cId="2452525385" sldId="283"/>
            <ac:spMk id="2" creationId="{3C51D336-CDBE-6D59-3873-77581F7DA5B8}"/>
          </ac:spMkLst>
        </pc:spChg>
        <pc:spChg chg="mod">
          <ac:chgData name="Chu Trung Anh 20225564" userId="3d5ab462-c040-436d-8070-731848ad8a6c" providerId="ADAL" clId="{E035FD92-8E14-4C20-941B-A5634E5B766E}" dt="2024-12-25T03:47:24.947" v="2067" actId="20577"/>
          <ac:spMkLst>
            <pc:docMk/>
            <pc:sldMk cId="2452525385" sldId="283"/>
            <ac:spMk id="5" creationId="{07DB2534-0CAC-E2FE-C8CC-89650B36194F}"/>
          </ac:spMkLst>
        </pc:spChg>
        <pc:spChg chg="add mod">
          <ac:chgData name="Chu Trung Anh 20225564" userId="3d5ab462-c040-436d-8070-731848ad8a6c" providerId="ADAL" clId="{E035FD92-8E14-4C20-941B-A5634E5B766E}" dt="2024-12-25T03:20:12.293" v="1404" actId="164"/>
          <ac:spMkLst>
            <pc:docMk/>
            <pc:sldMk cId="2452525385" sldId="283"/>
            <ac:spMk id="11" creationId="{D1C23C1F-7B36-554A-A7A1-209364446FC0}"/>
          </ac:spMkLst>
        </pc:spChg>
        <pc:spChg chg="add mod">
          <ac:chgData name="Chu Trung Anh 20225564" userId="3d5ab462-c040-436d-8070-731848ad8a6c" providerId="ADAL" clId="{E035FD92-8E14-4C20-941B-A5634E5B766E}" dt="2024-12-25T03:20:12.293" v="1404" actId="164"/>
          <ac:spMkLst>
            <pc:docMk/>
            <pc:sldMk cId="2452525385" sldId="283"/>
            <ac:spMk id="12" creationId="{F14DAA42-EBD5-01A5-1615-D69F24D710D7}"/>
          </ac:spMkLst>
        </pc:spChg>
        <pc:spChg chg="add mod">
          <ac:chgData name="Chu Trung Anh 20225564" userId="3d5ab462-c040-436d-8070-731848ad8a6c" providerId="ADAL" clId="{E035FD92-8E14-4C20-941B-A5634E5B766E}" dt="2024-12-25T03:20:12.293" v="1404" actId="164"/>
          <ac:spMkLst>
            <pc:docMk/>
            <pc:sldMk cId="2452525385" sldId="283"/>
            <ac:spMk id="13" creationId="{C2016C97-120B-A3E5-B647-95200BC5F921}"/>
          </ac:spMkLst>
        </pc:spChg>
        <pc:spChg chg="add mod">
          <ac:chgData name="Chu Trung Anh 20225564" userId="3d5ab462-c040-436d-8070-731848ad8a6c" providerId="ADAL" clId="{E035FD92-8E14-4C20-941B-A5634E5B766E}" dt="2024-12-25T03:20:12.293" v="1404" actId="164"/>
          <ac:spMkLst>
            <pc:docMk/>
            <pc:sldMk cId="2452525385" sldId="283"/>
            <ac:spMk id="14" creationId="{1555A901-8C1F-6EF3-7112-FD15F7402792}"/>
          </ac:spMkLst>
        </pc:spChg>
        <pc:spChg chg="add del mod">
          <ac:chgData name="Chu Trung Anh 20225564" userId="3d5ab462-c040-436d-8070-731848ad8a6c" providerId="ADAL" clId="{E035FD92-8E14-4C20-941B-A5634E5B766E}" dt="2024-12-25T03:46:01.652" v="1974" actId="478"/>
          <ac:spMkLst>
            <pc:docMk/>
            <pc:sldMk cId="2452525385" sldId="283"/>
            <ac:spMk id="16" creationId="{076595DD-27B6-9F00-E739-2D351B289D01}"/>
          </ac:spMkLst>
        </pc:spChg>
        <pc:spChg chg="mod">
          <ac:chgData name="Chu Trung Anh 20225564" userId="3d5ab462-c040-436d-8070-731848ad8a6c" providerId="ADAL" clId="{E035FD92-8E14-4C20-941B-A5634E5B766E}" dt="2024-12-25T03:22:14.720" v="1456"/>
          <ac:spMkLst>
            <pc:docMk/>
            <pc:sldMk cId="2452525385" sldId="283"/>
            <ac:spMk id="18" creationId="{3F6FF410-5D2A-BA59-D7E3-ACAE50ACA519}"/>
          </ac:spMkLst>
        </pc:spChg>
        <pc:spChg chg="mod">
          <ac:chgData name="Chu Trung Anh 20225564" userId="3d5ab462-c040-436d-8070-731848ad8a6c" providerId="ADAL" clId="{E035FD92-8E14-4C20-941B-A5634E5B766E}" dt="2024-12-25T03:22:14.720" v="1456"/>
          <ac:spMkLst>
            <pc:docMk/>
            <pc:sldMk cId="2452525385" sldId="283"/>
            <ac:spMk id="19" creationId="{D069F753-4796-175B-73DF-1DA7CD718C44}"/>
          </ac:spMkLst>
        </pc:spChg>
        <pc:spChg chg="mod">
          <ac:chgData name="Chu Trung Anh 20225564" userId="3d5ab462-c040-436d-8070-731848ad8a6c" providerId="ADAL" clId="{E035FD92-8E14-4C20-941B-A5634E5B766E}" dt="2024-12-25T03:22:14.720" v="1456"/>
          <ac:spMkLst>
            <pc:docMk/>
            <pc:sldMk cId="2452525385" sldId="283"/>
            <ac:spMk id="20" creationId="{84C16DB1-88B4-635C-6E29-E12DA3D86AF0}"/>
          </ac:spMkLst>
        </pc:spChg>
        <pc:spChg chg="mod">
          <ac:chgData name="Chu Trung Anh 20225564" userId="3d5ab462-c040-436d-8070-731848ad8a6c" providerId="ADAL" clId="{E035FD92-8E14-4C20-941B-A5634E5B766E}" dt="2024-12-25T03:22:14.720" v="1456"/>
          <ac:spMkLst>
            <pc:docMk/>
            <pc:sldMk cId="2452525385" sldId="283"/>
            <ac:spMk id="21" creationId="{CA6A9012-CA02-BD57-6FB3-03FF792EAD23}"/>
          </ac:spMkLst>
        </pc:spChg>
        <pc:spChg chg="add del mod">
          <ac:chgData name="Chu Trung Anh 20225564" userId="3d5ab462-c040-436d-8070-731848ad8a6c" providerId="ADAL" clId="{E035FD92-8E14-4C20-941B-A5634E5B766E}" dt="2024-12-25T03:46:06.783" v="1978" actId="478"/>
          <ac:spMkLst>
            <pc:docMk/>
            <pc:sldMk cId="2452525385" sldId="283"/>
            <ac:spMk id="22" creationId="{81BAAF87-7773-4025-1A25-3031E0402AEE}"/>
          </ac:spMkLst>
        </pc:spChg>
        <pc:spChg chg="add del mod">
          <ac:chgData name="Chu Trung Anh 20225564" userId="3d5ab462-c040-436d-8070-731848ad8a6c" providerId="ADAL" clId="{E035FD92-8E14-4C20-941B-A5634E5B766E}" dt="2024-12-25T03:38:42.626" v="1862" actId="478"/>
          <ac:spMkLst>
            <pc:docMk/>
            <pc:sldMk cId="2452525385" sldId="283"/>
            <ac:spMk id="23" creationId="{225FCE42-77A4-7FCF-D575-AD2ED2AA590A}"/>
          </ac:spMkLst>
        </pc:spChg>
        <pc:spChg chg="add del mod">
          <ac:chgData name="Chu Trung Anh 20225564" userId="3d5ab462-c040-436d-8070-731848ad8a6c" providerId="ADAL" clId="{E035FD92-8E14-4C20-941B-A5634E5B766E}" dt="2024-12-25T03:38:41.580" v="1861" actId="478"/>
          <ac:spMkLst>
            <pc:docMk/>
            <pc:sldMk cId="2452525385" sldId="283"/>
            <ac:spMk id="24" creationId="{01A87217-ABC6-0257-4711-4DE332984C67}"/>
          </ac:spMkLst>
        </pc:spChg>
        <pc:spChg chg="add del mod">
          <ac:chgData name="Chu Trung Anh 20225564" userId="3d5ab462-c040-436d-8070-731848ad8a6c" providerId="ADAL" clId="{E035FD92-8E14-4C20-941B-A5634E5B766E}" dt="2024-12-25T03:38:44.261" v="1863" actId="478"/>
          <ac:spMkLst>
            <pc:docMk/>
            <pc:sldMk cId="2452525385" sldId="283"/>
            <ac:spMk id="25" creationId="{602A187A-3C5A-5654-14FC-1353A0EFD648}"/>
          </ac:spMkLst>
        </pc:spChg>
        <pc:spChg chg="add del mod">
          <ac:chgData name="Chu Trung Anh 20225564" userId="3d5ab462-c040-436d-8070-731848ad8a6c" providerId="ADAL" clId="{E035FD92-8E14-4C20-941B-A5634E5B766E}" dt="2024-12-25T03:25:16.362" v="1502" actId="478"/>
          <ac:spMkLst>
            <pc:docMk/>
            <pc:sldMk cId="2452525385" sldId="283"/>
            <ac:spMk id="26" creationId="{D3D556A9-DECE-44F1-95EB-0B24F226250B}"/>
          </ac:spMkLst>
        </pc:spChg>
        <pc:spChg chg="add del mod">
          <ac:chgData name="Chu Trung Anh 20225564" userId="3d5ab462-c040-436d-8070-731848ad8a6c" providerId="ADAL" clId="{E035FD92-8E14-4C20-941B-A5634E5B766E}" dt="2024-12-25T03:38:46.463" v="1865" actId="478"/>
          <ac:spMkLst>
            <pc:docMk/>
            <pc:sldMk cId="2452525385" sldId="283"/>
            <ac:spMk id="27" creationId="{5C2AB237-A742-CA44-F7C9-1E76E5CA989F}"/>
          </ac:spMkLst>
        </pc:spChg>
        <pc:spChg chg="add del mod">
          <ac:chgData name="Chu Trung Anh 20225564" userId="3d5ab462-c040-436d-8070-731848ad8a6c" providerId="ADAL" clId="{E035FD92-8E14-4C20-941B-A5634E5B766E}" dt="2024-12-25T03:38:49.372" v="1866" actId="478"/>
          <ac:spMkLst>
            <pc:docMk/>
            <pc:sldMk cId="2452525385" sldId="283"/>
            <ac:spMk id="28" creationId="{87BE44E1-FA3A-7671-5274-0D05B2429206}"/>
          </ac:spMkLst>
        </pc:spChg>
        <pc:spChg chg="add del mod">
          <ac:chgData name="Chu Trung Anh 20225564" userId="3d5ab462-c040-436d-8070-731848ad8a6c" providerId="ADAL" clId="{E035FD92-8E14-4C20-941B-A5634E5B766E}" dt="2024-12-25T03:38:52.005" v="1867" actId="478"/>
          <ac:spMkLst>
            <pc:docMk/>
            <pc:sldMk cId="2452525385" sldId="283"/>
            <ac:spMk id="29" creationId="{26A4D45D-4B00-F91E-B501-8358B6226C66}"/>
          </ac:spMkLst>
        </pc:spChg>
        <pc:spChg chg="add del mod">
          <ac:chgData name="Chu Trung Anh 20225564" userId="3d5ab462-c040-436d-8070-731848ad8a6c" providerId="ADAL" clId="{E035FD92-8E14-4C20-941B-A5634E5B766E}" dt="2024-12-25T03:38:53.895" v="1868" actId="478"/>
          <ac:spMkLst>
            <pc:docMk/>
            <pc:sldMk cId="2452525385" sldId="283"/>
            <ac:spMk id="30" creationId="{E1B9BFD7-679C-7CEA-1283-6532E82DCF4C}"/>
          </ac:spMkLst>
        </pc:spChg>
        <pc:grpChg chg="add del mod">
          <ac:chgData name="Chu Trung Anh 20225564" userId="3d5ab462-c040-436d-8070-731848ad8a6c" providerId="ADAL" clId="{E035FD92-8E14-4C20-941B-A5634E5B766E}" dt="2024-12-25T03:45:59.505" v="1973" actId="478"/>
          <ac:grpSpMkLst>
            <pc:docMk/>
            <pc:sldMk cId="2452525385" sldId="283"/>
            <ac:grpSpMk id="15" creationId="{650DBCFE-FEA8-651A-FF7E-3B4FE682B61A}"/>
          </ac:grpSpMkLst>
        </pc:grpChg>
        <pc:grpChg chg="add del mod">
          <ac:chgData name="Chu Trung Anh 20225564" userId="3d5ab462-c040-436d-8070-731848ad8a6c" providerId="ADAL" clId="{E035FD92-8E14-4C20-941B-A5634E5B766E}" dt="2024-12-25T03:46:03.995" v="1976" actId="478"/>
          <ac:grpSpMkLst>
            <pc:docMk/>
            <pc:sldMk cId="2452525385" sldId="283"/>
            <ac:grpSpMk id="17" creationId="{47798ED0-418B-B712-0A42-E6892CFE4BEA}"/>
          </ac:grpSpMkLst>
        </pc:grpChg>
        <pc:picChg chg="del">
          <ac:chgData name="Chu Trung Anh 20225564" userId="3d5ab462-c040-436d-8070-731848ad8a6c" providerId="ADAL" clId="{E035FD92-8E14-4C20-941B-A5634E5B766E}" dt="2024-12-25T03:15:56.970" v="1383" actId="478"/>
          <ac:picMkLst>
            <pc:docMk/>
            <pc:sldMk cId="2452525385" sldId="283"/>
            <ac:picMk id="7" creationId="{64649912-5C08-F87D-4B42-C2B6875C9E7A}"/>
          </ac:picMkLst>
        </pc:picChg>
        <pc:picChg chg="add mod">
          <ac:chgData name="Chu Trung Anh 20225564" userId="3d5ab462-c040-436d-8070-731848ad8a6c" providerId="ADAL" clId="{E035FD92-8E14-4C20-941B-A5634E5B766E}" dt="2024-12-25T03:37:04.294" v="1838" actId="1076"/>
          <ac:picMkLst>
            <pc:docMk/>
            <pc:sldMk cId="2452525385" sldId="283"/>
            <ac:picMk id="8" creationId="{2DF4BF98-665D-5D60-FB95-0940F9D1AD56}"/>
          </ac:picMkLst>
        </pc:picChg>
        <pc:picChg chg="add mod">
          <ac:chgData name="Chu Trung Anh 20225564" userId="3d5ab462-c040-436d-8070-731848ad8a6c" providerId="ADAL" clId="{E035FD92-8E14-4C20-941B-A5634E5B766E}" dt="2024-12-25T03:37:06.721" v="1839" actId="1076"/>
          <ac:picMkLst>
            <pc:docMk/>
            <pc:sldMk cId="2452525385" sldId="283"/>
            <ac:picMk id="10" creationId="{6777C2A4-7601-D5DC-31A0-315607D300CE}"/>
          </ac:picMkLst>
        </pc:picChg>
        <pc:cxnChg chg="add del mod">
          <ac:chgData name="Chu Trung Anh 20225564" userId="3d5ab462-c040-436d-8070-731848ad8a6c" providerId="ADAL" clId="{E035FD92-8E14-4C20-941B-A5634E5B766E}" dt="2024-12-25T03:46:03.170" v="1975" actId="478"/>
          <ac:cxnSpMkLst>
            <pc:docMk/>
            <pc:sldMk cId="2452525385" sldId="283"/>
            <ac:cxnSpMk id="32" creationId="{4BFE4C90-DA9A-E55D-D1BD-CEBA6B080771}"/>
          </ac:cxnSpMkLst>
        </pc:cxnChg>
        <pc:cxnChg chg="add del mod">
          <ac:chgData name="Chu Trung Anh 20225564" userId="3d5ab462-c040-436d-8070-731848ad8a6c" providerId="ADAL" clId="{E035FD92-8E14-4C20-941B-A5634E5B766E}" dt="2024-12-25T03:46:04.765" v="1977" actId="478"/>
          <ac:cxnSpMkLst>
            <pc:docMk/>
            <pc:sldMk cId="2452525385" sldId="283"/>
            <ac:cxnSpMk id="33" creationId="{22F58F3B-2946-A637-D7F9-4D6CECE9ED6D}"/>
          </ac:cxnSpMkLst>
        </pc:cxnChg>
      </pc:sldChg>
      <pc:sldChg chg="addSp delSp modSp add mod">
        <pc:chgData name="Chu Trung Anh 20225564" userId="3d5ab462-c040-436d-8070-731848ad8a6c" providerId="ADAL" clId="{E035FD92-8E14-4C20-941B-A5634E5B766E}" dt="2024-12-25T03:47:17.152" v="2063" actId="20577"/>
        <pc:sldMkLst>
          <pc:docMk/>
          <pc:sldMk cId="4206920370" sldId="284"/>
        </pc:sldMkLst>
        <pc:spChg chg="mod">
          <ac:chgData name="Chu Trung Anh 20225564" userId="3d5ab462-c040-436d-8070-731848ad8a6c" providerId="ADAL" clId="{E035FD92-8E14-4C20-941B-A5634E5B766E}" dt="2024-12-25T03:47:17.152" v="2063" actId="20577"/>
          <ac:spMkLst>
            <pc:docMk/>
            <pc:sldMk cId="4206920370" sldId="284"/>
            <ac:spMk id="5" creationId="{BDFB02DF-CA49-2A58-4129-AA74DDF2BC32}"/>
          </ac:spMkLst>
        </pc:spChg>
        <pc:spChg chg="del">
          <ac:chgData name="Chu Trung Anh 20225564" userId="3d5ab462-c040-436d-8070-731848ad8a6c" providerId="ADAL" clId="{E035FD92-8E14-4C20-941B-A5634E5B766E}" dt="2024-12-25T03:39:52.071" v="1878" actId="478"/>
          <ac:spMkLst>
            <pc:docMk/>
            <pc:sldMk cId="4206920370" sldId="284"/>
            <ac:spMk id="27" creationId="{FF8645EB-1160-2FA4-1FD2-5235788AF659}"/>
          </ac:spMkLst>
        </pc:spChg>
        <pc:spChg chg="del">
          <ac:chgData name="Chu Trung Anh 20225564" userId="3d5ab462-c040-436d-8070-731848ad8a6c" providerId="ADAL" clId="{E035FD92-8E14-4C20-941B-A5634E5B766E}" dt="2024-12-25T03:39:49.970" v="1877" actId="478"/>
          <ac:spMkLst>
            <pc:docMk/>
            <pc:sldMk cId="4206920370" sldId="284"/>
            <ac:spMk id="28" creationId="{8688C798-C0A8-95A6-5DBC-6C495F08D64C}"/>
          </ac:spMkLst>
        </pc:spChg>
        <pc:spChg chg="del">
          <ac:chgData name="Chu Trung Anh 20225564" userId="3d5ab462-c040-436d-8070-731848ad8a6c" providerId="ADAL" clId="{E035FD92-8E14-4C20-941B-A5634E5B766E}" dt="2024-12-25T03:39:54.020" v="1879" actId="478"/>
          <ac:spMkLst>
            <pc:docMk/>
            <pc:sldMk cId="4206920370" sldId="284"/>
            <ac:spMk id="29" creationId="{700DA680-F9B2-C7C8-7ED6-875875D8E022}"/>
          </ac:spMkLst>
        </pc:spChg>
        <pc:spChg chg="del">
          <ac:chgData name="Chu Trung Anh 20225564" userId="3d5ab462-c040-436d-8070-731848ad8a6c" providerId="ADAL" clId="{E035FD92-8E14-4C20-941B-A5634E5B766E}" dt="2024-12-25T03:39:55.376" v="1880" actId="478"/>
          <ac:spMkLst>
            <pc:docMk/>
            <pc:sldMk cId="4206920370" sldId="284"/>
            <ac:spMk id="30" creationId="{D58DF3D8-31A9-E1A5-7005-2E7B564C0FD8}"/>
          </ac:spMkLst>
        </pc:spChg>
        <pc:cxnChg chg="add mod">
          <ac:chgData name="Chu Trung Anh 20225564" userId="3d5ab462-c040-436d-8070-731848ad8a6c" providerId="ADAL" clId="{E035FD92-8E14-4C20-941B-A5634E5B766E}" dt="2024-12-25T03:39:30.506" v="1874"/>
          <ac:cxnSpMkLst>
            <pc:docMk/>
            <pc:sldMk cId="4206920370" sldId="284"/>
            <ac:cxnSpMk id="6" creationId="{592B2BE8-36B6-2ACE-57CD-A3C7EEC82F33}"/>
          </ac:cxnSpMkLst>
        </pc:cxnChg>
        <pc:cxnChg chg="add mod">
          <ac:chgData name="Chu Trung Anh 20225564" userId="3d5ab462-c040-436d-8070-731848ad8a6c" providerId="ADAL" clId="{E035FD92-8E14-4C20-941B-A5634E5B766E}" dt="2024-12-25T03:39:36.666" v="1875"/>
          <ac:cxnSpMkLst>
            <pc:docMk/>
            <pc:sldMk cId="4206920370" sldId="284"/>
            <ac:cxnSpMk id="7" creationId="{169FD75A-B33F-C98B-B999-000F72591DB5}"/>
          </ac:cxnSpMkLst>
        </pc:cxnChg>
        <pc:cxnChg chg="add mod">
          <ac:chgData name="Chu Trung Anh 20225564" userId="3d5ab462-c040-436d-8070-731848ad8a6c" providerId="ADAL" clId="{E035FD92-8E14-4C20-941B-A5634E5B766E}" dt="2024-12-25T03:40:10.368" v="1883" actId="14100"/>
          <ac:cxnSpMkLst>
            <pc:docMk/>
            <pc:sldMk cId="4206920370" sldId="284"/>
            <ac:cxnSpMk id="9" creationId="{D60B5209-6635-707E-A1F1-512B26153430}"/>
          </ac:cxnSpMkLst>
        </pc:cxnChg>
        <pc:cxnChg chg="add mod">
          <ac:chgData name="Chu Trung Anh 20225564" userId="3d5ab462-c040-436d-8070-731848ad8a6c" providerId="ADAL" clId="{E035FD92-8E14-4C20-941B-A5634E5B766E}" dt="2024-12-25T03:40:16.778" v="1885" actId="1076"/>
          <ac:cxnSpMkLst>
            <pc:docMk/>
            <pc:sldMk cId="4206920370" sldId="284"/>
            <ac:cxnSpMk id="31" creationId="{5A54861E-ECF6-9A7F-F664-82BC2EF20D55}"/>
          </ac:cxnSpMkLst>
        </pc:cxnChg>
      </pc:sldChg>
      <pc:sldChg chg="addSp delSp modSp add mod ord">
        <pc:chgData name="Chu Trung Anh 20225564" userId="3d5ab462-c040-436d-8070-731848ad8a6c" providerId="ADAL" clId="{E035FD92-8E14-4C20-941B-A5634E5B766E}" dt="2024-12-25T03:47:10.027" v="2059" actId="20577"/>
        <pc:sldMkLst>
          <pc:docMk/>
          <pc:sldMk cId="2318937669" sldId="285"/>
        </pc:sldMkLst>
        <pc:spChg chg="mod">
          <ac:chgData name="Chu Trung Anh 20225564" userId="3d5ab462-c040-436d-8070-731848ad8a6c" providerId="ADAL" clId="{E035FD92-8E14-4C20-941B-A5634E5B766E}" dt="2024-12-25T03:47:10.027" v="2059" actId="20577"/>
          <ac:spMkLst>
            <pc:docMk/>
            <pc:sldMk cId="2318937669" sldId="285"/>
            <ac:spMk id="5" creationId="{037FA2D7-4506-4BB8-3B75-020E44CA1A35}"/>
          </ac:spMkLst>
        </pc:spChg>
        <pc:spChg chg="mod">
          <ac:chgData name="Chu Trung Anh 20225564" userId="3d5ab462-c040-436d-8070-731848ad8a6c" providerId="ADAL" clId="{E035FD92-8E14-4C20-941B-A5634E5B766E}" dt="2024-12-25T03:41:11.295" v="1898" actId="1076"/>
          <ac:spMkLst>
            <pc:docMk/>
            <pc:sldMk cId="2318937669" sldId="285"/>
            <ac:spMk id="29" creationId="{86C6F10C-346C-26F6-272D-E7E75793A648}"/>
          </ac:spMkLst>
        </pc:spChg>
        <pc:spChg chg="add del mod">
          <ac:chgData name="Chu Trung Anh 20225564" userId="3d5ab462-c040-436d-8070-731848ad8a6c" providerId="ADAL" clId="{E035FD92-8E14-4C20-941B-A5634E5B766E}" dt="2024-12-25T03:45:00.127" v="1963" actId="478"/>
          <ac:spMkLst>
            <pc:docMk/>
            <pc:sldMk cId="2318937669" sldId="285"/>
            <ac:spMk id="51" creationId="{208E4BC7-64FC-80C3-406B-277D7C2E64A6}"/>
          </ac:spMkLst>
        </pc:spChg>
        <pc:cxnChg chg="add mod">
          <ac:chgData name="Chu Trung Anh 20225564" userId="3d5ab462-c040-436d-8070-731848ad8a6c" providerId="ADAL" clId="{E035FD92-8E14-4C20-941B-A5634E5B766E}" dt="2024-12-25T03:40:21.344" v="1886"/>
          <ac:cxnSpMkLst>
            <pc:docMk/>
            <pc:sldMk cId="2318937669" sldId="285"/>
            <ac:cxnSpMk id="9" creationId="{6B0B1199-5D5F-D3FC-050F-035B15563B61}"/>
          </ac:cxnSpMkLst>
        </pc:cxnChg>
        <pc:cxnChg chg="add mod">
          <ac:chgData name="Chu Trung Anh 20225564" userId="3d5ab462-c040-436d-8070-731848ad8a6c" providerId="ADAL" clId="{E035FD92-8E14-4C20-941B-A5634E5B766E}" dt="2024-12-25T03:40:26.211" v="1887"/>
          <ac:cxnSpMkLst>
            <pc:docMk/>
            <pc:sldMk cId="2318937669" sldId="285"/>
            <ac:cxnSpMk id="26" creationId="{894A5AB7-E444-E841-359D-666903B7BB1A}"/>
          </ac:cxnSpMkLst>
        </pc:cxnChg>
        <pc:cxnChg chg="add mod">
          <ac:chgData name="Chu Trung Anh 20225564" userId="3d5ab462-c040-436d-8070-731848ad8a6c" providerId="ADAL" clId="{E035FD92-8E14-4C20-941B-A5634E5B766E}" dt="2024-12-25T03:40:36.937" v="1890" actId="14100"/>
          <ac:cxnSpMkLst>
            <pc:docMk/>
            <pc:sldMk cId="2318937669" sldId="285"/>
            <ac:cxnSpMk id="31" creationId="{B0650FBC-1003-3263-1F98-6E54C11F3FE0}"/>
          </ac:cxnSpMkLst>
        </pc:cxnChg>
        <pc:cxnChg chg="add mod">
          <ac:chgData name="Chu Trung Anh 20225564" userId="3d5ab462-c040-436d-8070-731848ad8a6c" providerId="ADAL" clId="{E035FD92-8E14-4C20-941B-A5634E5B766E}" dt="2024-12-25T03:40:51.427" v="1894" actId="14100"/>
          <ac:cxnSpMkLst>
            <pc:docMk/>
            <pc:sldMk cId="2318937669" sldId="285"/>
            <ac:cxnSpMk id="34" creationId="{5DE27A2C-3A13-F61B-07A0-A4B156E6CA6E}"/>
          </ac:cxnSpMkLst>
        </pc:cxnChg>
        <pc:cxnChg chg="add mod">
          <ac:chgData name="Chu Trung Anh 20225564" userId="3d5ab462-c040-436d-8070-731848ad8a6c" providerId="ADAL" clId="{E035FD92-8E14-4C20-941B-A5634E5B766E}" dt="2024-12-25T03:41:29.845" v="1901" actId="14100"/>
          <ac:cxnSpMkLst>
            <pc:docMk/>
            <pc:sldMk cId="2318937669" sldId="285"/>
            <ac:cxnSpMk id="38" creationId="{47CD9966-A674-194D-56FE-7624F03D2D74}"/>
          </ac:cxnSpMkLst>
        </pc:cxnChg>
        <pc:cxnChg chg="add del mod">
          <ac:chgData name="Chu Trung Anh 20225564" userId="3d5ab462-c040-436d-8070-731848ad8a6c" providerId="ADAL" clId="{E035FD92-8E14-4C20-941B-A5634E5B766E}" dt="2024-12-25T03:45:01.253" v="1964" actId="478"/>
          <ac:cxnSpMkLst>
            <pc:docMk/>
            <pc:sldMk cId="2318937669" sldId="285"/>
            <ac:cxnSpMk id="44" creationId="{631C98EB-DDEA-D53E-C16C-6D2BA79369EE}"/>
          </ac:cxnSpMkLst>
        </pc:cxnChg>
        <pc:cxnChg chg="add del mod">
          <ac:chgData name="Chu Trung Anh 20225564" userId="3d5ab462-c040-436d-8070-731848ad8a6c" providerId="ADAL" clId="{E035FD92-8E14-4C20-941B-A5634E5B766E}" dt="2024-12-25T03:45:03.213" v="1965" actId="478"/>
          <ac:cxnSpMkLst>
            <pc:docMk/>
            <pc:sldMk cId="2318937669" sldId="285"/>
            <ac:cxnSpMk id="52" creationId="{FE63B337-974E-B077-D8D2-CA2561A68D38}"/>
          </ac:cxnSpMkLst>
        </pc:cxnChg>
      </pc:sldChg>
      <pc:sldChg chg="modSp add mod">
        <pc:chgData name="Chu Trung Anh 20225564" userId="3d5ab462-c040-436d-8070-731848ad8a6c" providerId="ADAL" clId="{E035FD92-8E14-4C20-941B-A5634E5B766E}" dt="2024-12-25T03:47:06.630" v="2057" actId="20577"/>
        <pc:sldMkLst>
          <pc:docMk/>
          <pc:sldMk cId="2981399988" sldId="286"/>
        </pc:sldMkLst>
        <pc:spChg chg="mod">
          <ac:chgData name="Chu Trung Anh 20225564" userId="3d5ab462-c040-436d-8070-731848ad8a6c" providerId="ADAL" clId="{E035FD92-8E14-4C20-941B-A5634E5B766E}" dt="2024-12-25T03:47:06.630" v="2057" actId="20577"/>
          <ac:spMkLst>
            <pc:docMk/>
            <pc:sldMk cId="2981399988" sldId="286"/>
            <ac:spMk id="5" creationId="{2447A293-6B25-617F-7332-A98921FE1287}"/>
          </ac:spMkLst>
        </pc:spChg>
        <pc:spChg chg="mod">
          <ac:chgData name="Chu Trung Anh 20225564" userId="3d5ab462-c040-436d-8070-731848ad8a6c" providerId="ADAL" clId="{E035FD92-8E14-4C20-941B-A5634E5B766E}" dt="2024-12-25T03:44:52.198" v="1961" actId="20577"/>
          <ac:spMkLst>
            <pc:docMk/>
            <pc:sldMk cId="2981399988" sldId="286"/>
            <ac:spMk id="51" creationId="{73A41130-FE90-576E-CCE0-33BC284FCB57}"/>
          </ac:spMkLst>
        </pc:spChg>
      </pc:sldChg>
      <pc:sldChg chg="delSp modSp add mod">
        <pc:chgData name="Chu Trung Anh 20225564" userId="3d5ab462-c040-436d-8070-731848ad8a6c" providerId="ADAL" clId="{E035FD92-8E14-4C20-941B-A5634E5B766E}" dt="2024-12-25T03:47:13.543" v="2061" actId="20577"/>
        <pc:sldMkLst>
          <pc:docMk/>
          <pc:sldMk cId="4069092419" sldId="287"/>
        </pc:sldMkLst>
        <pc:spChg chg="mod">
          <ac:chgData name="Chu Trung Anh 20225564" userId="3d5ab462-c040-436d-8070-731848ad8a6c" providerId="ADAL" clId="{E035FD92-8E14-4C20-941B-A5634E5B766E}" dt="2024-12-25T03:47:13.543" v="2061" actId="20577"/>
          <ac:spMkLst>
            <pc:docMk/>
            <pc:sldMk cId="4069092419" sldId="287"/>
            <ac:spMk id="5" creationId="{5DE5F2D9-9DA7-463D-9D35-2BA20A887B35}"/>
          </ac:spMkLst>
        </pc:spChg>
        <pc:spChg chg="del">
          <ac:chgData name="Chu Trung Anh 20225564" userId="3d5ab462-c040-436d-8070-731848ad8a6c" providerId="ADAL" clId="{E035FD92-8E14-4C20-941B-A5634E5B766E}" dt="2024-12-25T03:45:15.320" v="1967" actId="478"/>
          <ac:spMkLst>
            <pc:docMk/>
            <pc:sldMk cId="4069092419" sldId="287"/>
            <ac:spMk id="29" creationId="{1BA05E61-190F-5968-2077-572C25D0B6CA}"/>
          </ac:spMkLst>
        </pc:spChg>
        <pc:spChg chg="del">
          <ac:chgData name="Chu Trung Anh 20225564" userId="3d5ab462-c040-436d-8070-731848ad8a6c" providerId="ADAL" clId="{E035FD92-8E14-4C20-941B-A5634E5B766E}" dt="2024-12-25T03:45:17.747" v="1969" actId="478"/>
          <ac:spMkLst>
            <pc:docMk/>
            <pc:sldMk cId="4069092419" sldId="287"/>
            <ac:spMk id="30" creationId="{85528E2C-7528-AE7A-76C2-E91B9DF32753}"/>
          </ac:spMkLst>
        </pc:spChg>
        <pc:cxnChg chg="del">
          <ac:chgData name="Chu Trung Anh 20225564" userId="3d5ab462-c040-436d-8070-731848ad8a6c" providerId="ADAL" clId="{E035FD92-8E14-4C20-941B-A5634E5B766E}" dt="2024-12-25T03:45:16.530" v="1968" actId="478"/>
          <ac:cxnSpMkLst>
            <pc:docMk/>
            <pc:sldMk cId="4069092419" sldId="287"/>
            <ac:cxnSpMk id="38" creationId="{7BBFA17E-813D-76F3-202A-1543AA546D13}"/>
          </ac:cxnSpMkLst>
        </pc:cxnChg>
      </pc:sldChg>
      <pc:sldChg chg="modSp add mod">
        <pc:chgData name="Chu Trung Anh 20225564" userId="3d5ab462-c040-436d-8070-731848ad8a6c" providerId="ADAL" clId="{E035FD92-8E14-4C20-941B-A5634E5B766E}" dt="2024-12-25T03:47:20.701" v="2065" actId="20577"/>
        <pc:sldMkLst>
          <pc:docMk/>
          <pc:sldMk cId="4274665140" sldId="288"/>
        </pc:sldMkLst>
        <pc:spChg chg="mod">
          <ac:chgData name="Chu Trung Anh 20225564" userId="3d5ab462-c040-436d-8070-731848ad8a6c" providerId="ADAL" clId="{E035FD92-8E14-4C20-941B-A5634E5B766E}" dt="2024-12-25T03:47:20.701" v="2065" actId="20577"/>
          <ac:spMkLst>
            <pc:docMk/>
            <pc:sldMk cId="4274665140" sldId="288"/>
            <ac:spMk id="5" creationId="{22FA61E9-B1FB-8FE2-D8D6-35C772C728B3}"/>
          </ac:spMkLst>
        </pc:spChg>
      </pc:sldChg>
      <pc:sldChg chg="addSp delSp modSp add mod ord">
        <pc:chgData name="Chu Trung Anh 20225564" userId="3d5ab462-c040-436d-8070-731848ad8a6c" providerId="ADAL" clId="{E035FD92-8E14-4C20-941B-A5634E5B766E}" dt="2024-12-25T04:36:10.889" v="2683" actId="478"/>
        <pc:sldMkLst>
          <pc:docMk/>
          <pc:sldMk cId="2960976043" sldId="289"/>
        </pc:sldMkLst>
        <pc:spChg chg="mod">
          <ac:chgData name="Chu Trung Anh 20225564" userId="3d5ab462-c040-436d-8070-731848ad8a6c" providerId="ADAL" clId="{E035FD92-8E14-4C20-941B-A5634E5B766E}" dt="2024-12-25T04:32:56.666" v="2624" actId="1076"/>
          <ac:spMkLst>
            <pc:docMk/>
            <pc:sldMk cId="2960976043" sldId="289"/>
            <ac:spMk id="2" creationId="{711451B0-ECC1-979D-F03B-CCBCB7107FEE}"/>
          </ac:spMkLst>
        </pc:spChg>
        <pc:spChg chg="mod">
          <ac:chgData name="Chu Trung Anh 20225564" userId="3d5ab462-c040-436d-8070-731848ad8a6c" providerId="ADAL" clId="{E035FD92-8E14-4C20-941B-A5634E5B766E}" dt="2024-12-25T03:47:03.382" v="2055" actId="20577"/>
          <ac:spMkLst>
            <pc:docMk/>
            <pc:sldMk cId="2960976043" sldId="289"/>
            <ac:spMk id="5" creationId="{EDAEE1A2-68C6-93D8-AA43-2E9807B88901}"/>
          </ac:spMkLst>
        </pc:spChg>
        <pc:spChg chg="add mod">
          <ac:chgData name="Chu Trung Anh 20225564" userId="3d5ab462-c040-436d-8070-731848ad8a6c" providerId="ADAL" clId="{E035FD92-8E14-4C20-941B-A5634E5B766E}" dt="2024-12-25T04:26:44.200" v="2547" actId="1076"/>
          <ac:spMkLst>
            <pc:docMk/>
            <pc:sldMk cId="2960976043" sldId="289"/>
            <ac:spMk id="16" creationId="{81649124-6AA6-DE45-5823-945F5926051A}"/>
          </ac:spMkLst>
        </pc:spChg>
        <pc:spChg chg="add del mod">
          <ac:chgData name="Chu Trung Anh 20225564" userId="3d5ab462-c040-436d-8070-731848ad8a6c" providerId="ADAL" clId="{E035FD92-8E14-4C20-941B-A5634E5B766E}" dt="2024-12-25T04:35:23.277" v="2671" actId="478"/>
          <ac:spMkLst>
            <pc:docMk/>
            <pc:sldMk cId="2960976043" sldId="289"/>
            <ac:spMk id="17" creationId="{9B9165D8-7FB9-4BB0-4138-A4B8774F2EF8}"/>
          </ac:spMkLst>
        </pc:spChg>
        <pc:spChg chg="add mod">
          <ac:chgData name="Chu Trung Anh 20225564" userId="3d5ab462-c040-436d-8070-731848ad8a6c" providerId="ADAL" clId="{E035FD92-8E14-4C20-941B-A5634E5B766E}" dt="2024-12-25T04:27:25.121" v="2557" actId="1076"/>
          <ac:spMkLst>
            <pc:docMk/>
            <pc:sldMk cId="2960976043" sldId="289"/>
            <ac:spMk id="18" creationId="{BCB1D976-1A82-2310-647A-66C858282CA7}"/>
          </ac:spMkLst>
        </pc:spChg>
        <pc:spChg chg="add del mod">
          <ac:chgData name="Chu Trung Anh 20225564" userId="3d5ab462-c040-436d-8070-731848ad8a6c" providerId="ADAL" clId="{E035FD92-8E14-4C20-941B-A5634E5B766E}" dt="2024-12-25T04:35:26.761" v="2674" actId="478"/>
          <ac:spMkLst>
            <pc:docMk/>
            <pc:sldMk cId="2960976043" sldId="289"/>
            <ac:spMk id="19" creationId="{694354AF-10A6-20A5-1566-5780CCB7F498}"/>
          </ac:spMkLst>
        </pc:spChg>
        <pc:spChg chg="add mod">
          <ac:chgData name="Chu Trung Anh 20225564" userId="3d5ab462-c040-436d-8070-731848ad8a6c" providerId="ADAL" clId="{E035FD92-8E14-4C20-941B-A5634E5B766E}" dt="2024-12-25T04:27:50.198" v="2566" actId="14100"/>
          <ac:spMkLst>
            <pc:docMk/>
            <pc:sldMk cId="2960976043" sldId="289"/>
            <ac:spMk id="24" creationId="{C89CF495-0164-7318-9FBD-694B88F9EFEE}"/>
          </ac:spMkLst>
        </pc:spChg>
        <pc:spChg chg="add mod">
          <ac:chgData name="Chu Trung Anh 20225564" userId="3d5ab462-c040-436d-8070-731848ad8a6c" providerId="ADAL" clId="{E035FD92-8E14-4C20-941B-A5634E5B766E}" dt="2024-12-25T04:03:09.580" v="2284" actId="20577"/>
          <ac:spMkLst>
            <pc:docMk/>
            <pc:sldMk cId="2960976043" sldId="289"/>
            <ac:spMk id="25" creationId="{A8D7DD39-B0B4-E561-514B-8C70EE300AD7}"/>
          </ac:spMkLst>
        </pc:spChg>
        <pc:spChg chg="add del mod">
          <ac:chgData name="Chu Trung Anh 20225564" userId="3d5ab462-c040-436d-8070-731848ad8a6c" providerId="ADAL" clId="{E035FD92-8E14-4C20-941B-A5634E5B766E}" dt="2024-12-25T04:35:40.166" v="2677" actId="478"/>
          <ac:spMkLst>
            <pc:docMk/>
            <pc:sldMk cId="2960976043" sldId="289"/>
            <ac:spMk id="31" creationId="{5ABFC4C2-5E44-6CC8-6D33-27A7FD5DDCDC}"/>
          </ac:spMkLst>
        </pc:spChg>
        <pc:spChg chg="add del mod">
          <ac:chgData name="Chu Trung Anh 20225564" userId="3d5ab462-c040-436d-8070-731848ad8a6c" providerId="ADAL" clId="{E035FD92-8E14-4C20-941B-A5634E5B766E}" dt="2024-12-25T04:35:35.266" v="2676" actId="478"/>
          <ac:spMkLst>
            <pc:docMk/>
            <pc:sldMk cId="2960976043" sldId="289"/>
            <ac:spMk id="32" creationId="{B45CB390-A020-1E3B-75DA-D250F5499D2C}"/>
          </ac:spMkLst>
        </pc:spChg>
        <pc:spChg chg="add del mod">
          <ac:chgData name="Chu Trung Anh 20225564" userId="3d5ab462-c040-436d-8070-731848ad8a6c" providerId="ADAL" clId="{E035FD92-8E14-4C20-941B-A5634E5B766E}" dt="2024-12-25T04:35:02.470" v="2663" actId="478"/>
          <ac:spMkLst>
            <pc:docMk/>
            <pc:sldMk cId="2960976043" sldId="289"/>
            <ac:spMk id="40" creationId="{4CB38E25-ACCB-022A-D49B-C897C879A20D}"/>
          </ac:spMkLst>
        </pc:spChg>
        <pc:spChg chg="add del mod">
          <ac:chgData name="Chu Trung Anh 20225564" userId="3d5ab462-c040-436d-8070-731848ad8a6c" providerId="ADAL" clId="{E035FD92-8E14-4C20-941B-A5634E5B766E}" dt="2024-12-25T04:34:27" v="2655" actId="478"/>
          <ac:spMkLst>
            <pc:docMk/>
            <pc:sldMk cId="2960976043" sldId="289"/>
            <ac:spMk id="51" creationId="{63A084BC-02C5-E482-AD8C-C63501C2D69B}"/>
          </ac:spMkLst>
        </pc:spChg>
        <pc:picChg chg="add mod">
          <ac:chgData name="Chu Trung Anh 20225564" userId="3d5ab462-c040-436d-8070-731848ad8a6c" providerId="ADAL" clId="{E035FD92-8E14-4C20-941B-A5634E5B766E}" dt="2024-12-25T04:26:41.453" v="2546" actId="1076"/>
          <ac:picMkLst>
            <pc:docMk/>
            <pc:sldMk cId="2960976043" sldId="289"/>
            <ac:picMk id="7" creationId="{D16189C8-D8DA-8AFB-98E3-3833F95195B6}"/>
          </ac:picMkLst>
        </pc:picChg>
        <pc:picChg chg="del mod">
          <ac:chgData name="Chu Trung Anh 20225564" userId="3d5ab462-c040-436d-8070-731848ad8a6c" providerId="ADAL" clId="{E035FD92-8E14-4C20-941B-A5634E5B766E}" dt="2024-12-25T04:35:24.009" v="2672" actId="478"/>
          <ac:picMkLst>
            <pc:docMk/>
            <pc:sldMk cId="2960976043" sldId="289"/>
            <ac:picMk id="8" creationId="{EBF85B29-CF4F-8C41-2E57-E1C49616D7E3}"/>
          </ac:picMkLst>
        </pc:picChg>
        <pc:picChg chg="del mod">
          <ac:chgData name="Chu Trung Anh 20225564" userId="3d5ab462-c040-436d-8070-731848ad8a6c" providerId="ADAL" clId="{E035FD92-8E14-4C20-941B-A5634E5B766E}" dt="2024-12-25T04:35:24.690" v="2673" actId="478"/>
          <ac:picMkLst>
            <pc:docMk/>
            <pc:sldMk cId="2960976043" sldId="289"/>
            <ac:picMk id="10" creationId="{8053D771-2AB7-51A6-34BD-FE5E462C4EA1}"/>
          </ac:picMkLst>
        </pc:picChg>
        <pc:picChg chg="add mod">
          <ac:chgData name="Chu Trung Anh 20225564" userId="3d5ab462-c040-436d-8070-731848ad8a6c" providerId="ADAL" clId="{E035FD92-8E14-4C20-941B-A5634E5B766E}" dt="2024-12-25T04:26:39.277" v="2545" actId="1076"/>
          <ac:picMkLst>
            <pc:docMk/>
            <pc:sldMk cId="2960976043" sldId="289"/>
            <ac:picMk id="11" creationId="{CD77AF74-06F1-6D89-BE8D-B39F2F0BDEDF}"/>
          </ac:picMkLst>
        </pc:picChg>
        <pc:picChg chg="add mod">
          <ac:chgData name="Chu Trung Anh 20225564" userId="3d5ab462-c040-436d-8070-731848ad8a6c" providerId="ADAL" clId="{E035FD92-8E14-4C20-941B-A5634E5B766E}" dt="2024-12-25T04:26:37.658" v="2544" actId="1076"/>
          <ac:picMkLst>
            <pc:docMk/>
            <pc:sldMk cId="2960976043" sldId="289"/>
            <ac:picMk id="13" creationId="{5B26CD97-6AD6-AEB6-DE68-17A8902521F0}"/>
          </ac:picMkLst>
        </pc:picChg>
        <pc:picChg chg="add del mod">
          <ac:chgData name="Chu Trung Anh 20225564" userId="3d5ab462-c040-436d-8070-731848ad8a6c" providerId="ADAL" clId="{E035FD92-8E14-4C20-941B-A5634E5B766E}" dt="2024-12-25T04:35:21.238" v="2670" actId="478"/>
          <ac:picMkLst>
            <pc:docMk/>
            <pc:sldMk cId="2960976043" sldId="289"/>
            <ac:picMk id="15" creationId="{46274AE7-3FEF-B9AC-AB7D-9561781E8287}"/>
          </ac:picMkLst>
        </pc:picChg>
        <pc:picChg chg="add del mod">
          <ac:chgData name="Chu Trung Anh 20225564" userId="3d5ab462-c040-436d-8070-731848ad8a6c" providerId="ADAL" clId="{E035FD92-8E14-4C20-941B-A5634E5B766E}" dt="2024-12-25T03:59:52.161" v="2184" actId="478"/>
          <ac:picMkLst>
            <pc:docMk/>
            <pc:sldMk cId="2960976043" sldId="289"/>
            <ac:picMk id="21" creationId="{BBD632ED-1A53-2E71-BF80-D4CD22E976A3}"/>
          </ac:picMkLst>
        </pc:picChg>
        <pc:picChg chg="add del mod">
          <ac:chgData name="Chu Trung Anh 20225564" userId="3d5ab462-c040-436d-8070-731848ad8a6c" providerId="ADAL" clId="{E035FD92-8E14-4C20-941B-A5634E5B766E}" dt="2024-12-25T04:35:19.418" v="2668" actId="478"/>
          <ac:picMkLst>
            <pc:docMk/>
            <pc:sldMk cId="2960976043" sldId="289"/>
            <ac:picMk id="23" creationId="{9C8DDA08-E7E4-FB38-1F68-671F7046D2C6}"/>
          </ac:picMkLst>
        </pc:picChg>
        <pc:picChg chg="add del mod modCrop">
          <ac:chgData name="Chu Trung Anh 20225564" userId="3d5ab462-c040-436d-8070-731848ad8a6c" providerId="ADAL" clId="{E035FD92-8E14-4C20-941B-A5634E5B766E}" dt="2024-12-25T04:35:33.797" v="2675" actId="478"/>
          <ac:picMkLst>
            <pc:docMk/>
            <pc:sldMk cId="2960976043" sldId="289"/>
            <ac:picMk id="30" creationId="{63BDEC69-C134-6C62-5723-6EFA72C580EC}"/>
          </ac:picMkLst>
        </pc:picChg>
        <pc:picChg chg="add del mod">
          <ac:chgData name="Chu Trung Anh 20225564" userId="3d5ab462-c040-436d-8070-731848ad8a6c" providerId="ADAL" clId="{E035FD92-8E14-4C20-941B-A5634E5B766E}" dt="2024-12-25T04:35:07.582" v="2666" actId="478"/>
          <ac:picMkLst>
            <pc:docMk/>
            <pc:sldMk cId="2960976043" sldId="289"/>
            <ac:picMk id="34" creationId="{898FEC9F-179D-EBBD-2355-F4A340BD9B70}"/>
          </ac:picMkLst>
        </pc:picChg>
        <pc:picChg chg="add del mod">
          <ac:chgData name="Chu Trung Anh 20225564" userId="3d5ab462-c040-436d-8070-731848ad8a6c" providerId="ADAL" clId="{E035FD92-8E14-4C20-941B-A5634E5B766E}" dt="2024-12-25T04:34:46.383" v="2658" actId="478"/>
          <ac:picMkLst>
            <pc:docMk/>
            <pc:sldMk cId="2960976043" sldId="289"/>
            <ac:picMk id="36" creationId="{E9AF1809-993E-F7B2-4CFB-57F0D1F14A95}"/>
          </ac:picMkLst>
        </pc:picChg>
        <pc:picChg chg="add del mod">
          <ac:chgData name="Chu Trung Anh 20225564" userId="3d5ab462-c040-436d-8070-731848ad8a6c" providerId="ADAL" clId="{E035FD92-8E14-4C20-941B-A5634E5B766E}" dt="2024-12-25T04:20:18.525" v="2476" actId="22"/>
          <ac:picMkLst>
            <pc:docMk/>
            <pc:sldMk cId="2960976043" sldId="289"/>
            <ac:picMk id="44" creationId="{20094B40-0677-8F3F-D1AC-8E9BEC2936C9}"/>
          </ac:picMkLst>
        </pc:picChg>
        <pc:picChg chg="add del">
          <ac:chgData name="Chu Trung Anh 20225564" userId="3d5ab462-c040-436d-8070-731848ad8a6c" providerId="ADAL" clId="{E035FD92-8E14-4C20-941B-A5634E5B766E}" dt="2024-12-25T04:20:40.038" v="2478" actId="478"/>
          <ac:picMkLst>
            <pc:docMk/>
            <pc:sldMk cId="2960976043" sldId="289"/>
            <ac:picMk id="46" creationId="{2D499753-6323-F716-5A86-FF619E147354}"/>
          </ac:picMkLst>
        </pc:picChg>
        <pc:picChg chg="add del mod">
          <ac:chgData name="Chu Trung Anh 20225564" userId="3d5ab462-c040-436d-8070-731848ad8a6c" providerId="ADAL" clId="{E035FD92-8E14-4C20-941B-A5634E5B766E}" dt="2024-12-25T04:20:59.112" v="2484" actId="478"/>
          <ac:picMkLst>
            <pc:docMk/>
            <pc:sldMk cId="2960976043" sldId="289"/>
            <ac:picMk id="48" creationId="{00417AB8-7B50-0AEB-BD29-528F87633AA8}"/>
          </ac:picMkLst>
        </pc:picChg>
        <pc:picChg chg="add del mod">
          <ac:chgData name="Chu Trung Anh 20225564" userId="3d5ab462-c040-436d-8070-731848ad8a6c" providerId="ADAL" clId="{E035FD92-8E14-4C20-941B-A5634E5B766E}" dt="2024-12-25T04:34:23.251" v="2653" actId="478"/>
          <ac:picMkLst>
            <pc:docMk/>
            <pc:sldMk cId="2960976043" sldId="289"/>
            <ac:picMk id="50" creationId="{BFEF493E-19B8-AE6B-CB27-5A330DA746F3}"/>
          </ac:picMkLst>
        </pc:picChg>
        <pc:picChg chg="add del mod modCrop">
          <ac:chgData name="Chu Trung Anh 20225564" userId="3d5ab462-c040-436d-8070-731848ad8a6c" providerId="ADAL" clId="{E035FD92-8E14-4C20-941B-A5634E5B766E}" dt="2024-12-25T04:34:00.841" v="2649" actId="478"/>
          <ac:picMkLst>
            <pc:docMk/>
            <pc:sldMk cId="2960976043" sldId="289"/>
            <ac:picMk id="66" creationId="{38BCB101-6F7E-6CA2-0B6A-5EEEE2CD6CFB}"/>
          </ac:picMkLst>
        </pc:picChg>
        <pc:picChg chg="add del mod modCrop">
          <ac:chgData name="Chu Trung Anh 20225564" userId="3d5ab462-c040-436d-8070-731848ad8a6c" providerId="ADAL" clId="{E035FD92-8E14-4C20-941B-A5634E5B766E}" dt="2024-12-25T04:34:01.708" v="2650" actId="478"/>
          <ac:picMkLst>
            <pc:docMk/>
            <pc:sldMk cId="2960976043" sldId="289"/>
            <ac:picMk id="68" creationId="{73B9AD0E-3604-25CD-BAB7-62E582BD72A1}"/>
          </ac:picMkLst>
        </pc:picChg>
        <pc:cxnChg chg="add del mod">
          <ac:chgData name="Chu Trung Anh 20225564" userId="3d5ab462-c040-436d-8070-731848ad8a6c" providerId="ADAL" clId="{E035FD92-8E14-4C20-941B-A5634E5B766E}" dt="2024-12-25T04:36:10.889" v="2683" actId="478"/>
          <ac:cxnSpMkLst>
            <pc:docMk/>
            <pc:sldMk cId="2960976043" sldId="289"/>
            <ac:cxnSpMk id="26" creationId="{5B4204F0-0CAB-7E67-9AB6-96A26DA2B9F0}"/>
          </ac:cxnSpMkLst>
        </pc:cxnChg>
        <pc:cxnChg chg="add del mod">
          <ac:chgData name="Chu Trung Anh 20225564" userId="3d5ab462-c040-436d-8070-731848ad8a6c" providerId="ADAL" clId="{E035FD92-8E14-4C20-941B-A5634E5B766E}" dt="2024-12-25T04:35:20.482" v="2669" actId="478"/>
          <ac:cxnSpMkLst>
            <pc:docMk/>
            <pc:sldMk cId="2960976043" sldId="289"/>
            <ac:cxnSpMk id="28" creationId="{F70D50B8-9BF0-BF70-3B07-BD3004133FE7}"/>
          </ac:cxnSpMkLst>
        </pc:cxnChg>
        <pc:cxnChg chg="add del mod">
          <ac:chgData name="Chu Trung Anh 20225564" userId="3d5ab462-c040-436d-8070-731848ad8a6c" providerId="ADAL" clId="{E035FD92-8E14-4C20-941B-A5634E5B766E}" dt="2024-12-25T04:35:04.927" v="2665" actId="478"/>
          <ac:cxnSpMkLst>
            <pc:docMk/>
            <pc:sldMk cId="2960976043" sldId="289"/>
            <ac:cxnSpMk id="37" creationId="{C17170A9-81E4-09DD-B0B0-E99F4013F107}"/>
          </ac:cxnSpMkLst>
        </pc:cxnChg>
        <pc:cxnChg chg="add del mod">
          <ac:chgData name="Chu Trung Anh 20225564" userId="3d5ab462-c040-436d-8070-731848ad8a6c" providerId="ADAL" clId="{E035FD92-8E14-4C20-941B-A5634E5B766E}" dt="2024-12-25T04:35:03.597" v="2664" actId="478"/>
          <ac:cxnSpMkLst>
            <pc:docMk/>
            <pc:sldMk cId="2960976043" sldId="289"/>
            <ac:cxnSpMk id="41" creationId="{F679553D-8C07-6DBB-32DB-CAD45D404D3E}"/>
          </ac:cxnSpMkLst>
        </pc:cxnChg>
        <pc:cxnChg chg="add del mod">
          <ac:chgData name="Chu Trung Anh 20225564" userId="3d5ab462-c040-436d-8070-731848ad8a6c" providerId="ADAL" clId="{E035FD92-8E14-4C20-941B-A5634E5B766E}" dt="2024-12-25T04:29:26.741" v="2586" actId="478"/>
          <ac:cxnSpMkLst>
            <pc:docMk/>
            <pc:sldMk cId="2960976043" sldId="289"/>
            <ac:cxnSpMk id="52" creationId="{A2065EE5-F29E-411D-48A0-7AD464256F1C}"/>
          </ac:cxnSpMkLst>
        </pc:cxnChg>
        <pc:cxnChg chg="add del mod">
          <ac:chgData name="Chu Trung Anh 20225564" userId="3d5ab462-c040-436d-8070-731848ad8a6c" providerId="ADAL" clId="{E035FD92-8E14-4C20-941B-A5634E5B766E}" dt="2024-12-25T04:34:24.699" v="2654" actId="478"/>
          <ac:cxnSpMkLst>
            <pc:docMk/>
            <pc:sldMk cId="2960976043" sldId="289"/>
            <ac:cxnSpMk id="54" creationId="{4FB8956C-D991-FE71-52F7-E03C89B5E2C2}"/>
          </ac:cxnSpMkLst>
        </pc:cxnChg>
        <pc:cxnChg chg="add del mod">
          <ac:chgData name="Chu Trung Anh 20225564" userId="3d5ab462-c040-436d-8070-731848ad8a6c" providerId="ADAL" clId="{E035FD92-8E14-4C20-941B-A5634E5B766E}" dt="2024-12-25T04:34:03.223" v="2651" actId="478"/>
          <ac:cxnSpMkLst>
            <pc:docMk/>
            <pc:sldMk cId="2960976043" sldId="289"/>
            <ac:cxnSpMk id="58" creationId="{84ECECE6-60DC-503C-EDCE-88B2B12899B3}"/>
          </ac:cxnSpMkLst>
        </pc:cxnChg>
        <pc:cxnChg chg="add del mod">
          <ac:chgData name="Chu Trung Anh 20225564" userId="3d5ab462-c040-436d-8070-731848ad8a6c" providerId="ADAL" clId="{E035FD92-8E14-4C20-941B-A5634E5B766E}" dt="2024-12-25T04:34:27.932" v="2656" actId="478"/>
          <ac:cxnSpMkLst>
            <pc:docMk/>
            <pc:sldMk cId="2960976043" sldId="289"/>
            <ac:cxnSpMk id="60" creationId="{CEC0D4BF-4255-3EB1-EE17-EF41D91A791F}"/>
          </ac:cxnSpMkLst>
        </pc:cxnChg>
      </pc:sldChg>
      <pc:sldChg chg="addSp modSp add mod">
        <pc:chgData name="Chu Trung Anh 20225564" userId="3d5ab462-c040-436d-8070-731848ad8a6c" providerId="ADAL" clId="{E035FD92-8E14-4C20-941B-A5634E5B766E}" dt="2024-12-25T08:48:59.165" v="3727" actId="20577"/>
        <pc:sldMkLst>
          <pc:docMk/>
          <pc:sldMk cId="311703089" sldId="290"/>
        </pc:sldMkLst>
        <pc:spChg chg="mod">
          <ac:chgData name="Chu Trung Anh 20225564" userId="3d5ab462-c040-436d-8070-731848ad8a6c" providerId="ADAL" clId="{E035FD92-8E14-4C20-941B-A5634E5B766E}" dt="2024-12-25T07:55:43.844" v="3664" actId="20577"/>
          <ac:spMkLst>
            <pc:docMk/>
            <pc:sldMk cId="311703089" sldId="290"/>
            <ac:spMk id="4" creationId="{97B01CEA-2D24-4DAA-472E-84A8086D13EA}"/>
          </ac:spMkLst>
        </pc:spChg>
        <pc:spChg chg="add mod">
          <ac:chgData name="Chu Trung Anh 20225564" userId="3d5ab462-c040-436d-8070-731848ad8a6c" providerId="ADAL" clId="{E035FD92-8E14-4C20-941B-A5634E5B766E}" dt="2024-12-25T08:48:59.165" v="3727" actId="20577"/>
          <ac:spMkLst>
            <pc:docMk/>
            <pc:sldMk cId="311703089" sldId="290"/>
            <ac:spMk id="8" creationId="{DF5EB1B3-FF99-64FE-1547-091C97CC2AAF}"/>
          </ac:spMkLst>
        </pc:spChg>
        <pc:picChg chg="add mod">
          <ac:chgData name="Chu Trung Anh 20225564" userId="3d5ab462-c040-436d-8070-731848ad8a6c" providerId="ADAL" clId="{E035FD92-8E14-4C20-941B-A5634E5B766E}" dt="2024-12-25T08:09:53.805" v="3673" actId="1076"/>
          <ac:picMkLst>
            <pc:docMk/>
            <pc:sldMk cId="311703089" sldId="290"/>
            <ac:picMk id="6" creationId="{0C967D1D-8F2A-0AAA-CC45-6922B441D0CD}"/>
          </ac:picMkLst>
        </pc:picChg>
        <pc:picChg chg="add mod">
          <ac:chgData name="Chu Trung Anh 20225564" userId="3d5ab462-c040-436d-8070-731848ad8a6c" providerId="ADAL" clId="{E035FD92-8E14-4C20-941B-A5634E5B766E}" dt="2024-12-25T08:10:00.174" v="3676" actId="1076"/>
          <ac:picMkLst>
            <pc:docMk/>
            <pc:sldMk cId="311703089" sldId="290"/>
            <ac:picMk id="7" creationId="{289326E5-5895-ED44-B2DE-9E06C972FDF0}"/>
          </ac:picMkLst>
        </pc:picChg>
      </pc:sldChg>
      <pc:sldChg chg="add">
        <pc:chgData name="Chu Trung Anh 20225564" userId="3d5ab462-c040-436d-8070-731848ad8a6c" providerId="ADAL" clId="{E035FD92-8E14-4C20-941B-A5634E5B766E}" dt="2024-12-25T04:33:22.371" v="2630" actId="2890"/>
        <pc:sldMkLst>
          <pc:docMk/>
          <pc:sldMk cId="3185941308" sldId="291"/>
        </pc:sldMkLst>
      </pc:sldChg>
      <pc:sldChg chg="add">
        <pc:chgData name="Chu Trung Anh 20225564" userId="3d5ab462-c040-436d-8070-731848ad8a6c" providerId="ADAL" clId="{E035FD92-8E14-4C20-941B-A5634E5B766E}" dt="2024-12-25T04:34:06.805" v="2652" actId="2890"/>
        <pc:sldMkLst>
          <pc:docMk/>
          <pc:sldMk cId="1598688579" sldId="292"/>
        </pc:sldMkLst>
      </pc:sldChg>
      <pc:sldChg chg="add">
        <pc:chgData name="Chu Trung Anh 20225564" userId="3d5ab462-c040-436d-8070-731848ad8a6c" providerId="ADAL" clId="{E035FD92-8E14-4C20-941B-A5634E5B766E}" dt="2024-12-25T04:34:42.076" v="2657" actId="2890"/>
        <pc:sldMkLst>
          <pc:docMk/>
          <pc:sldMk cId="3717362671" sldId="293"/>
        </pc:sldMkLst>
      </pc:sldChg>
      <pc:sldChg chg="delSp modSp add mod">
        <pc:chgData name="Chu Trung Anh 20225564" userId="3d5ab462-c040-436d-8070-731848ad8a6c" providerId="ADAL" clId="{E035FD92-8E14-4C20-941B-A5634E5B766E}" dt="2024-12-25T04:35:57.213" v="2682" actId="478"/>
        <pc:sldMkLst>
          <pc:docMk/>
          <pc:sldMk cId="1385067285" sldId="294"/>
        </pc:sldMkLst>
        <pc:spChg chg="del">
          <ac:chgData name="Chu Trung Anh 20225564" userId="3d5ab462-c040-436d-8070-731848ad8a6c" providerId="ADAL" clId="{E035FD92-8E14-4C20-941B-A5634E5B766E}" dt="2024-12-25T04:35:55.006" v="2679" actId="478"/>
          <ac:spMkLst>
            <pc:docMk/>
            <pc:sldMk cId="1385067285" sldId="294"/>
            <ac:spMk id="31" creationId="{E42139E5-50D8-1708-1FD9-B62ECD574E5B}"/>
          </ac:spMkLst>
        </pc:spChg>
        <pc:spChg chg="del mod">
          <ac:chgData name="Chu Trung Anh 20225564" userId="3d5ab462-c040-436d-8070-731848ad8a6c" providerId="ADAL" clId="{E035FD92-8E14-4C20-941B-A5634E5B766E}" dt="2024-12-25T04:35:57.213" v="2682" actId="478"/>
          <ac:spMkLst>
            <pc:docMk/>
            <pc:sldMk cId="1385067285" sldId="294"/>
            <ac:spMk id="32" creationId="{AFCAC294-7D28-A29D-EEA4-0096B14EE9CD}"/>
          </ac:spMkLst>
        </pc:spChg>
        <pc:picChg chg="del">
          <ac:chgData name="Chu Trung Anh 20225564" userId="3d5ab462-c040-436d-8070-731848ad8a6c" providerId="ADAL" clId="{E035FD92-8E14-4C20-941B-A5634E5B766E}" dt="2024-12-25T04:35:55.643" v="2680" actId="478"/>
          <ac:picMkLst>
            <pc:docMk/>
            <pc:sldMk cId="1385067285" sldId="294"/>
            <ac:picMk id="30" creationId="{8C4EB6AE-996E-8A89-7CCC-A762D0FEFA86}"/>
          </ac:picMkLst>
        </pc:picChg>
      </pc:sldChg>
      <pc:sldChg chg="add">
        <pc:chgData name="Chu Trung Anh 20225564" userId="3d5ab462-c040-436d-8070-731848ad8a6c" providerId="ADAL" clId="{E035FD92-8E14-4C20-941B-A5634E5B766E}" dt="2024-12-25T04:35:43.479" v="2678" actId="2890"/>
        <pc:sldMkLst>
          <pc:docMk/>
          <pc:sldMk cId="166345365" sldId="295"/>
        </pc:sldMkLst>
      </pc:sldChg>
      <pc:sldChg chg="addSp delSp modSp add mod">
        <pc:chgData name="Chu Trung Anh 20225564" userId="3d5ab462-c040-436d-8070-731848ad8a6c" providerId="ADAL" clId="{E035FD92-8E14-4C20-941B-A5634E5B766E}" dt="2024-12-25T05:44:14.414" v="2938" actId="20577"/>
        <pc:sldMkLst>
          <pc:docMk/>
          <pc:sldMk cId="3508310742" sldId="296"/>
        </pc:sldMkLst>
        <pc:spChg chg="mod">
          <ac:chgData name="Chu Trung Anh 20225564" userId="3d5ab462-c040-436d-8070-731848ad8a6c" providerId="ADAL" clId="{E035FD92-8E14-4C20-941B-A5634E5B766E}" dt="2024-12-25T05:40:59.783" v="2831" actId="1076"/>
          <ac:spMkLst>
            <pc:docMk/>
            <pc:sldMk cId="3508310742" sldId="296"/>
            <ac:spMk id="2" creationId="{3170B394-741B-9723-8411-820AC2784EB2}"/>
          </ac:spMkLst>
        </pc:spChg>
        <pc:spChg chg="del">
          <ac:chgData name="Chu Trung Anh 20225564" userId="3d5ab462-c040-436d-8070-731848ad8a6c" providerId="ADAL" clId="{E035FD92-8E14-4C20-941B-A5634E5B766E}" dt="2024-12-25T05:38:28.762" v="2788" actId="478"/>
          <ac:spMkLst>
            <pc:docMk/>
            <pc:sldMk cId="3508310742" sldId="296"/>
            <ac:spMk id="5" creationId="{8C677EA8-F177-1886-9BB4-11A0F61BC6CB}"/>
          </ac:spMkLst>
        </pc:spChg>
        <pc:spChg chg="del">
          <ac:chgData name="Chu Trung Anh 20225564" userId="3d5ab462-c040-436d-8070-731848ad8a6c" providerId="ADAL" clId="{E035FD92-8E14-4C20-941B-A5634E5B766E}" dt="2024-12-25T05:38:31.261" v="2789" actId="478"/>
          <ac:spMkLst>
            <pc:docMk/>
            <pc:sldMk cId="3508310742" sldId="296"/>
            <ac:spMk id="6" creationId="{5FD3B890-F2D5-D4DA-A40B-86AD5FDFDE7A}"/>
          </ac:spMkLst>
        </pc:spChg>
        <pc:spChg chg="add mod">
          <ac:chgData name="Chu Trung Anh 20225564" userId="3d5ab462-c040-436d-8070-731848ad8a6c" providerId="ADAL" clId="{E035FD92-8E14-4C20-941B-A5634E5B766E}" dt="2024-12-25T05:42:28.504" v="2873" actId="1076"/>
          <ac:spMkLst>
            <pc:docMk/>
            <pc:sldMk cId="3508310742" sldId="296"/>
            <ac:spMk id="21" creationId="{278B941D-E27A-F91D-13CF-F66B61808411}"/>
          </ac:spMkLst>
        </pc:spChg>
        <pc:spChg chg="add mod">
          <ac:chgData name="Chu Trung Anh 20225564" userId="3d5ab462-c040-436d-8070-731848ad8a6c" providerId="ADAL" clId="{E035FD92-8E14-4C20-941B-A5634E5B766E}" dt="2024-12-25T05:42:43.557" v="2885" actId="20577"/>
          <ac:spMkLst>
            <pc:docMk/>
            <pc:sldMk cId="3508310742" sldId="296"/>
            <ac:spMk id="22" creationId="{79379458-59D2-D4B2-BB5B-622099FB7A81}"/>
          </ac:spMkLst>
        </pc:spChg>
        <pc:spChg chg="add mod">
          <ac:chgData name="Chu Trung Anh 20225564" userId="3d5ab462-c040-436d-8070-731848ad8a6c" providerId="ADAL" clId="{E035FD92-8E14-4C20-941B-A5634E5B766E}" dt="2024-12-25T05:44:14.414" v="2938" actId="20577"/>
          <ac:spMkLst>
            <pc:docMk/>
            <pc:sldMk cId="3508310742" sldId="296"/>
            <ac:spMk id="23" creationId="{D80CF442-6890-673A-3094-E5726F0E7BE8}"/>
          </ac:spMkLst>
        </pc:spChg>
        <pc:picChg chg="add del mod">
          <ac:chgData name="Chu Trung Anh 20225564" userId="3d5ab462-c040-436d-8070-731848ad8a6c" providerId="ADAL" clId="{E035FD92-8E14-4C20-941B-A5634E5B766E}" dt="2024-12-25T05:38:35.474" v="2792" actId="478"/>
          <ac:picMkLst>
            <pc:docMk/>
            <pc:sldMk cId="3508310742" sldId="296"/>
            <ac:picMk id="8" creationId="{A51A3714-BCA5-238A-5850-AACF2CE547C6}"/>
          </ac:picMkLst>
        </pc:picChg>
        <pc:picChg chg="add mod modCrop">
          <ac:chgData name="Chu Trung Anh 20225564" userId="3d5ab462-c040-436d-8070-731848ad8a6c" providerId="ADAL" clId="{E035FD92-8E14-4C20-941B-A5634E5B766E}" dt="2024-12-25T05:43:11.256" v="2899" actId="1076"/>
          <ac:picMkLst>
            <pc:docMk/>
            <pc:sldMk cId="3508310742" sldId="296"/>
            <ac:picMk id="10" creationId="{F1649655-860F-E5B4-EE3F-C88B9DD8EA2E}"/>
          </ac:picMkLst>
        </pc:picChg>
        <pc:picChg chg="add mod">
          <ac:chgData name="Chu Trung Anh 20225564" userId="3d5ab462-c040-436d-8070-731848ad8a6c" providerId="ADAL" clId="{E035FD92-8E14-4C20-941B-A5634E5B766E}" dt="2024-12-25T05:43:08.726" v="2898" actId="1076"/>
          <ac:picMkLst>
            <pc:docMk/>
            <pc:sldMk cId="3508310742" sldId="296"/>
            <ac:picMk id="12" creationId="{0357C3BE-DC48-1468-E81E-D91424175BC4}"/>
          </ac:picMkLst>
        </pc:picChg>
        <pc:picChg chg="add mod">
          <ac:chgData name="Chu Trung Anh 20225564" userId="3d5ab462-c040-436d-8070-731848ad8a6c" providerId="ADAL" clId="{E035FD92-8E14-4C20-941B-A5634E5B766E}" dt="2024-12-25T05:43:00.829" v="2894" actId="1076"/>
          <ac:picMkLst>
            <pc:docMk/>
            <pc:sldMk cId="3508310742" sldId="296"/>
            <ac:picMk id="14" creationId="{A1EBC26F-A019-0706-AFE9-2F41C67230E8}"/>
          </ac:picMkLst>
        </pc:picChg>
        <pc:picChg chg="add mod">
          <ac:chgData name="Chu Trung Anh 20225564" userId="3d5ab462-c040-436d-8070-731848ad8a6c" providerId="ADAL" clId="{E035FD92-8E14-4C20-941B-A5634E5B766E}" dt="2024-12-25T05:42:53.851" v="2890" actId="1076"/>
          <ac:picMkLst>
            <pc:docMk/>
            <pc:sldMk cId="3508310742" sldId="296"/>
            <ac:picMk id="16" creationId="{0E9AB9E0-A714-9F0A-E800-0925672905E0}"/>
          </ac:picMkLst>
        </pc:picChg>
        <pc:picChg chg="add mod">
          <ac:chgData name="Chu Trung Anh 20225564" userId="3d5ab462-c040-436d-8070-731848ad8a6c" providerId="ADAL" clId="{E035FD92-8E14-4C20-941B-A5634E5B766E}" dt="2024-12-25T05:43:14.766" v="2900" actId="1076"/>
          <ac:picMkLst>
            <pc:docMk/>
            <pc:sldMk cId="3508310742" sldId="296"/>
            <ac:picMk id="18" creationId="{2251804A-9823-EF45-371C-96E44875CD7B}"/>
          </ac:picMkLst>
        </pc:picChg>
        <pc:picChg chg="add mod">
          <ac:chgData name="Chu Trung Anh 20225564" userId="3d5ab462-c040-436d-8070-731848ad8a6c" providerId="ADAL" clId="{E035FD92-8E14-4C20-941B-A5634E5B766E}" dt="2024-12-25T05:43:05.502" v="2896" actId="1076"/>
          <ac:picMkLst>
            <pc:docMk/>
            <pc:sldMk cId="3508310742" sldId="296"/>
            <ac:picMk id="20" creationId="{C131A3EA-1035-3E43-E981-868E95B5091F}"/>
          </ac:picMkLst>
        </pc:picChg>
      </pc:sldChg>
      <pc:sldChg chg="addSp delSp modSp add mod">
        <pc:chgData name="Chu Trung Anh 20225564" userId="3d5ab462-c040-436d-8070-731848ad8a6c" providerId="ADAL" clId="{E035FD92-8E14-4C20-941B-A5634E5B766E}" dt="2024-12-25T06:14:58.787" v="3014" actId="1076"/>
        <pc:sldMkLst>
          <pc:docMk/>
          <pc:sldMk cId="3063286007" sldId="297"/>
        </pc:sldMkLst>
        <pc:spChg chg="del">
          <ac:chgData name="Chu Trung Anh 20225564" userId="3d5ab462-c040-436d-8070-731848ad8a6c" providerId="ADAL" clId="{E035FD92-8E14-4C20-941B-A5634E5B766E}" dt="2024-12-25T06:14:53.657" v="3011" actId="478"/>
          <ac:spMkLst>
            <pc:docMk/>
            <pc:sldMk cId="3063286007" sldId="297"/>
            <ac:spMk id="11" creationId="{63227061-052A-E5E8-55E4-6083E2154673}"/>
          </ac:spMkLst>
        </pc:spChg>
        <pc:picChg chg="del">
          <ac:chgData name="Chu Trung Anh 20225564" userId="3d5ab462-c040-436d-8070-731848ad8a6c" providerId="ADAL" clId="{E035FD92-8E14-4C20-941B-A5634E5B766E}" dt="2024-12-25T06:14:50.425" v="3010" actId="478"/>
          <ac:picMkLst>
            <pc:docMk/>
            <pc:sldMk cId="3063286007" sldId="297"/>
            <ac:picMk id="7" creationId="{34E60D25-AACA-6D8D-319E-90630B443EE2}"/>
          </ac:picMkLst>
        </pc:picChg>
        <pc:picChg chg="add mod">
          <ac:chgData name="Chu Trung Anh 20225564" userId="3d5ab462-c040-436d-8070-731848ad8a6c" providerId="ADAL" clId="{E035FD92-8E14-4C20-941B-A5634E5B766E}" dt="2024-12-25T06:14:58.787" v="3014" actId="1076"/>
          <ac:picMkLst>
            <pc:docMk/>
            <pc:sldMk cId="3063286007" sldId="297"/>
            <ac:picMk id="8" creationId="{F6092E01-B5FD-6097-DFDA-CF03FD40BA68}"/>
          </ac:picMkLst>
        </pc:picChg>
      </pc:sldChg>
      <pc:sldChg chg="add del">
        <pc:chgData name="Chu Trung Anh 20225564" userId="3d5ab462-c040-436d-8070-731848ad8a6c" providerId="ADAL" clId="{E035FD92-8E14-4C20-941B-A5634E5B766E}" dt="2024-12-25T06:24:25.908" v="3181" actId="47"/>
        <pc:sldMkLst>
          <pc:docMk/>
          <pc:sldMk cId="724375774" sldId="298"/>
        </pc:sldMkLst>
      </pc:sldChg>
      <pc:sldChg chg="addSp modSp add mod">
        <pc:chgData name="Chu Trung Anh 20225564" userId="3d5ab462-c040-436d-8070-731848ad8a6c" providerId="ADAL" clId="{E035FD92-8E14-4C20-941B-A5634E5B766E}" dt="2024-12-25T06:35:37.463" v="3422" actId="313"/>
        <pc:sldMkLst>
          <pc:docMk/>
          <pc:sldMk cId="2833880543" sldId="299"/>
        </pc:sldMkLst>
        <pc:spChg chg="mod">
          <ac:chgData name="Chu Trung Anh 20225564" userId="3d5ab462-c040-436d-8070-731848ad8a6c" providerId="ADAL" clId="{E035FD92-8E14-4C20-941B-A5634E5B766E}" dt="2024-12-25T06:31:45.880" v="3242" actId="20577"/>
          <ac:spMkLst>
            <pc:docMk/>
            <pc:sldMk cId="2833880543" sldId="299"/>
            <ac:spMk id="2" creationId="{9F5EA35E-6741-27F5-90F4-E6A3CB045487}"/>
          </ac:spMkLst>
        </pc:spChg>
        <pc:spChg chg="mod">
          <ac:chgData name="Chu Trung Anh 20225564" userId="3d5ab462-c040-436d-8070-731848ad8a6c" providerId="ADAL" clId="{E035FD92-8E14-4C20-941B-A5634E5B766E}" dt="2024-12-25T06:18:55.559" v="3068" actId="20577"/>
          <ac:spMkLst>
            <pc:docMk/>
            <pc:sldMk cId="2833880543" sldId="299"/>
            <ac:spMk id="4" creationId="{D100B162-AFCB-7BCF-6AF9-11EDEF9649FE}"/>
          </ac:spMkLst>
        </pc:spChg>
        <pc:spChg chg="add mod">
          <ac:chgData name="Chu Trung Anh 20225564" userId="3d5ab462-c040-436d-8070-731848ad8a6c" providerId="ADAL" clId="{E035FD92-8E14-4C20-941B-A5634E5B766E}" dt="2024-12-25T06:19:23.284" v="3112" actId="20577"/>
          <ac:spMkLst>
            <pc:docMk/>
            <pc:sldMk cId="2833880543" sldId="299"/>
            <ac:spMk id="8" creationId="{12C8630D-FDD3-C09F-E224-A8B8C18D1034}"/>
          </ac:spMkLst>
        </pc:spChg>
        <pc:spChg chg="add mod">
          <ac:chgData name="Chu Trung Anh 20225564" userId="3d5ab462-c040-436d-8070-731848ad8a6c" providerId="ADAL" clId="{E035FD92-8E14-4C20-941B-A5634E5B766E}" dt="2024-12-25T06:33:22.136" v="3263" actId="20577"/>
          <ac:spMkLst>
            <pc:docMk/>
            <pc:sldMk cId="2833880543" sldId="299"/>
            <ac:spMk id="11" creationId="{B50BC822-AB71-51C5-69E4-030E94E29720}"/>
          </ac:spMkLst>
        </pc:spChg>
        <pc:spChg chg="add mod">
          <ac:chgData name="Chu Trung Anh 20225564" userId="3d5ab462-c040-436d-8070-731848ad8a6c" providerId="ADAL" clId="{E035FD92-8E14-4C20-941B-A5634E5B766E}" dt="2024-12-25T06:35:37.463" v="3422" actId="313"/>
          <ac:spMkLst>
            <pc:docMk/>
            <pc:sldMk cId="2833880543" sldId="299"/>
            <ac:spMk id="15" creationId="{F0796533-7CA5-3FB4-68BA-54FC74E382C0}"/>
          </ac:spMkLst>
        </pc:spChg>
        <pc:picChg chg="add mod">
          <ac:chgData name="Chu Trung Anh 20225564" userId="3d5ab462-c040-436d-8070-731848ad8a6c" providerId="ADAL" clId="{E035FD92-8E14-4C20-941B-A5634E5B766E}" dt="2024-12-25T06:32:05.654" v="3244" actId="1076"/>
          <ac:picMkLst>
            <pc:docMk/>
            <pc:sldMk cId="2833880543" sldId="299"/>
            <ac:picMk id="5" creationId="{70D4ED27-26CB-12CF-E246-80BFA3804228}"/>
          </ac:picMkLst>
        </pc:picChg>
        <pc:picChg chg="add mod">
          <ac:chgData name="Chu Trung Anh 20225564" userId="3d5ab462-c040-436d-8070-731848ad8a6c" providerId="ADAL" clId="{E035FD92-8E14-4C20-941B-A5634E5B766E}" dt="2024-12-25T06:32:12.230" v="3246" actId="1076"/>
          <ac:picMkLst>
            <pc:docMk/>
            <pc:sldMk cId="2833880543" sldId="299"/>
            <ac:picMk id="6" creationId="{F87F299A-29D2-6685-B957-629E343EA10C}"/>
          </ac:picMkLst>
        </pc:picChg>
        <pc:picChg chg="add mod">
          <ac:chgData name="Chu Trung Anh 20225564" userId="3d5ab462-c040-436d-8070-731848ad8a6c" providerId="ADAL" clId="{E035FD92-8E14-4C20-941B-A5634E5B766E}" dt="2024-12-25T06:32:24.568" v="3249" actId="1076"/>
          <ac:picMkLst>
            <pc:docMk/>
            <pc:sldMk cId="2833880543" sldId="299"/>
            <ac:picMk id="7" creationId="{A463D831-A86A-0E5F-3DA0-415484C65055}"/>
          </ac:picMkLst>
        </pc:picChg>
        <pc:picChg chg="add mod">
          <ac:chgData name="Chu Trung Anh 20225564" userId="3d5ab462-c040-436d-8070-731848ad8a6c" providerId="ADAL" clId="{E035FD92-8E14-4C20-941B-A5634E5B766E}" dt="2024-12-25T06:33:36.919" v="3267" actId="1076"/>
          <ac:picMkLst>
            <pc:docMk/>
            <pc:sldMk cId="2833880543" sldId="299"/>
            <ac:picMk id="13" creationId="{70DD42EC-43B3-DE9D-0C47-BFC7645E072E}"/>
          </ac:picMkLst>
        </pc:picChg>
        <pc:cxnChg chg="add mod">
          <ac:chgData name="Chu Trung Anh 20225564" userId="3d5ab462-c040-436d-8070-731848ad8a6c" providerId="ADAL" clId="{E035FD92-8E14-4C20-941B-A5634E5B766E}" dt="2024-12-25T06:32:20.984" v="3248" actId="14100"/>
          <ac:cxnSpMkLst>
            <pc:docMk/>
            <pc:sldMk cId="2833880543" sldId="299"/>
            <ac:cxnSpMk id="9" creationId="{FE99BD78-F978-CB5F-46E8-39D162CE2D24}"/>
          </ac:cxnSpMkLst>
        </pc:cxnChg>
      </pc:sldChg>
      <pc:sldChg chg="addSp delSp modSp add mod">
        <pc:chgData name="Chu Trung Anh 20225564" userId="3d5ab462-c040-436d-8070-731848ad8a6c" providerId="ADAL" clId="{E035FD92-8E14-4C20-941B-A5634E5B766E}" dt="2024-12-25T06:36:03.623" v="3426" actId="20577"/>
        <pc:sldMkLst>
          <pc:docMk/>
          <pc:sldMk cId="715375971" sldId="300"/>
        </pc:sldMkLst>
        <pc:spChg chg="add del mod">
          <ac:chgData name="Chu Trung Anh 20225564" userId="3d5ab462-c040-436d-8070-731848ad8a6c" providerId="ADAL" clId="{E035FD92-8E14-4C20-941B-A5634E5B766E}" dt="2024-12-25T06:36:03.623" v="3426" actId="20577"/>
          <ac:spMkLst>
            <pc:docMk/>
            <pc:sldMk cId="715375971" sldId="300"/>
            <ac:spMk id="2" creationId="{6A5A89AB-8151-13EA-3328-56DF148F3BCC}"/>
          </ac:spMkLst>
        </pc:spChg>
        <pc:spChg chg="mod">
          <ac:chgData name="Chu Trung Anh 20225564" userId="3d5ab462-c040-436d-8070-731848ad8a6c" providerId="ADAL" clId="{E035FD92-8E14-4C20-941B-A5634E5B766E}" dt="2024-12-25T06:22:45.444" v="3169" actId="20577"/>
          <ac:spMkLst>
            <pc:docMk/>
            <pc:sldMk cId="715375971" sldId="300"/>
            <ac:spMk id="8" creationId="{D1B0B997-9BEA-D194-F837-B5CDDF37BB13}"/>
          </ac:spMkLst>
        </pc:spChg>
        <pc:spChg chg="del">
          <ac:chgData name="Chu Trung Anh 20225564" userId="3d5ab462-c040-436d-8070-731848ad8a6c" providerId="ADAL" clId="{E035FD92-8E14-4C20-941B-A5634E5B766E}" dt="2024-12-25T06:22:31.469" v="3148" actId="478"/>
          <ac:spMkLst>
            <pc:docMk/>
            <pc:sldMk cId="715375971" sldId="300"/>
            <ac:spMk id="11" creationId="{44F70E7A-F233-0C14-5A7A-0DCEC317214E}"/>
          </ac:spMkLst>
        </pc:spChg>
        <pc:picChg chg="del">
          <ac:chgData name="Chu Trung Anh 20225564" userId="3d5ab462-c040-436d-8070-731848ad8a6c" providerId="ADAL" clId="{E035FD92-8E14-4C20-941B-A5634E5B766E}" dt="2024-12-25T06:22:22.707" v="3142" actId="478"/>
          <ac:picMkLst>
            <pc:docMk/>
            <pc:sldMk cId="715375971" sldId="300"/>
            <ac:picMk id="5" creationId="{F38FDD30-D3A7-6D00-30A8-7E3742E70B5E}"/>
          </ac:picMkLst>
        </pc:picChg>
        <pc:picChg chg="del">
          <ac:chgData name="Chu Trung Anh 20225564" userId="3d5ab462-c040-436d-8070-731848ad8a6c" providerId="ADAL" clId="{E035FD92-8E14-4C20-941B-A5634E5B766E}" dt="2024-12-25T06:22:23.331" v="3143" actId="478"/>
          <ac:picMkLst>
            <pc:docMk/>
            <pc:sldMk cId="715375971" sldId="300"/>
            <ac:picMk id="6" creationId="{8A1968D7-2DCB-D0D7-5FFF-E160CDD7F158}"/>
          </ac:picMkLst>
        </pc:picChg>
        <pc:picChg chg="del">
          <ac:chgData name="Chu Trung Anh 20225564" userId="3d5ab462-c040-436d-8070-731848ad8a6c" providerId="ADAL" clId="{E035FD92-8E14-4C20-941B-A5634E5B766E}" dt="2024-12-25T06:22:24.469" v="3144" actId="478"/>
          <ac:picMkLst>
            <pc:docMk/>
            <pc:sldMk cId="715375971" sldId="300"/>
            <ac:picMk id="7" creationId="{45D3E0E7-ACFC-3200-78AF-89F8239452C2}"/>
          </ac:picMkLst>
        </pc:picChg>
        <pc:picChg chg="add mod">
          <ac:chgData name="Chu Trung Anh 20225564" userId="3d5ab462-c040-436d-8070-731848ad8a6c" providerId="ADAL" clId="{E035FD92-8E14-4C20-941B-A5634E5B766E}" dt="2024-12-25T06:24:01.930" v="3174" actId="1076"/>
          <ac:picMkLst>
            <pc:docMk/>
            <pc:sldMk cId="715375971" sldId="300"/>
            <ac:picMk id="12" creationId="{1998085C-C2FB-1B79-AC70-2A1397C05B1F}"/>
          </ac:picMkLst>
        </pc:picChg>
        <pc:picChg chg="add mod">
          <ac:chgData name="Chu Trung Anh 20225564" userId="3d5ab462-c040-436d-8070-731848ad8a6c" providerId="ADAL" clId="{E035FD92-8E14-4C20-941B-A5634E5B766E}" dt="2024-12-25T06:24:14.388" v="3179" actId="1076"/>
          <ac:picMkLst>
            <pc:docMk/>
            <pc:sldMk cId="715375971" sldId="300"/>
            <ac:picMk id="14" creationId="{BFEF9B62-6A9A-047F-4A0C-357EB2B0AD09}"/>
          </ac:picMkLst>
        </pc:picChg>
        <pc:cxnChg chg="del mod">
          <ac:chgData name="Chu Trung Anh 20225564" userId="3d5ab462-c040-436d-8070-731848ad8a6c" providerId="ADAL" clId="{E035FD92-8E14-4C20-941B-A5634E5B766E}" dt="2024-12-25T06:22:25.204" v="3145" actId="478"/>
          <ac:cxnSpMkLst>
            <pc:docMk/>
            <pc:sldMk cId="715375971" sldId="300"/>
            <ac:cxnSpMk id="9" creationId="{222C5791-4D5F-4AAB-3A13-F0FF02290340}"/>
          </ac:cxnSpMkLst>
        </pc:cxnChg>
      </pc:sldChg>
      <pc:sldChg chg="addSp delSp modSp add mod">
        <pc:chgData name="Chu Trung Anh 20225564" userId="3d5ab462-c040-436d-8070-731848ad8a6c" providerId="ADAL" clId="{E035FD92-8E14-4C20-941B-A5634E5B766E}" dt="2024-12-25T06:35:55.142" v="3424" actId="20577"/>
        <pc:sldMkLst>
          <pc:docMk/>
          <pc:sldMk cId="1866693166" sldId="301"/>
        </pc:sldMkLst>
        <pc:spChg chg="mod">
          <ac:chgData name="Chu Trung Anh 20225564" userId="3d5ab462-c040-436d-8070-731848ad8a6c" providerId="ADAL" clId="{E035FD92-8E14-4C20-941B-A5634E5B766E}" dt="2024-12-25T06:35:55.142" v="3424" actId="20577"/>
          <ac:spMkLst>
            <pc:docMk/>
            <pc:sldMk cId="1866693166" sldId="301"/>
            <ac:spMk id="2" creationId="{F52806F3-5B9F-CDD4-FB28-2F277E9EBACF}"/>
          </ac:spMkLst>
        </pc:spChg>
        <pc:spChg chg="mod">
          <ac:chgData name="Chu Trung Anh 20225564" userId="3d5ab462-c040-436d-8070-731848ad8a6c" providerId="ADAL" clId="{E035FD92-8E14-4C20-941B-A5634E5B766E}" dt="2024-12-25T06:27:04.482" v="3206" actId="20577"/>
          <ac:spMkLst>
            <pc:docMk/>
            <pc:sldMk cId="1866693166" sldId="301"/>
            <ac:spMk id="8" creationId="{0D9665DE-75B6-F4E3-DAD2-26F68C24E8C4}"/>
          </ac:spMkLst>
        </pc:spChg>
        <pc:picChg chg="add mod">
          <ac:chgData name="Chu Trung Anh 20225564" userId="3d5ab462-c040-436d-8070-731848ad8a6c" providerId="ADAL" clId="{E035FD92-8E14-4C20-941B-A5634E5B766E}" dt="2024-12-25T06:29:35.945" v="3232" actId="1076"/>
          <ac:picMkLst>
            <pc:docMk/>
            <pc:sldMk cId="1866693166" sldId="301"/>
            <ac:picMk id="6" creationId="{BEDA10EA-EF2A-DFF5-C099-339EE60A0445}"/>
          </ac:picMkLst>
        </pc:picChg>
        <pc:picChg chg="add mod">
          <ac:chgData name="Chu Trung Anh 20225564" userId="3d5ab462-c040-436d-8070-731848ad8a6c" providerId="ADAL" clId="{E035FD92-8E14-4C20-941B-A5634E5B766E}" dt="2024-12-25T06:29:47.401" v="3235" actId="1076"/>
          <ac:picMkLst>
            <pc:docMk/>
            <pc:sldMk cId="1866693166" sldId="301"/>
            <ac:picMk id="7" creationId="{C31EC354-601B-B129-A486-9AF16FFF2FBA}"/>
          </ac:picMkLst>
        </pc:picChg>
        <pc:picChg chg="add mod">
          <ac:chgData name="Chu Trung Anh 20225564" userId="3d5ab462-c040-436d-8070-731848ad8a6c" providerId="ADAL" clId="{E035FD92-8E14-4C20-941B-A5634E5B766E}" dt="2024-12-25T06:29:33.502" v="3231" actId="1076"/>
          <ac:picMkLst>
            <pc:docMk/>
            <pc:sldMk cId="1866693166" sldId="301"/>
            <ac:picMk id="10" creationId="{D713FB4A-65A3-CC46-0462-2EB8D1362FFC}"/>
          </ac:picMkLst>
        </pc:picChg>
        <pc:picChg chg="del">
          <ac:chgData name="Chu Trung Anh 20225564" userId="3d5ab462-c040-436d-8070-731848ad8a6c" providerId="ADAL" clId="{E035FD92-8E14-4C20-941B-A5634E5B766E}" dt="2024-12-25T06:26:54.963" v="3186" actId="478"/>
          <ac:picMkLst>
            <pc:docMk/>
            <pc:sldMk cId="1866693166" sldId="301"/>
            <ac:picMk id="12" creationId="{E33284F5-4076-82CD-7BEF-456447C22B5C}"/>
          </ac:picMkLst>
        </pc:picChg>
        <pc:picChg chg="del mod">
          <ac:chgData name="Chu Trung Anh 20225564" userId="3d5ab462-c040-436d-8070-731848ad8a6c" providerId="ADAL" clId="{E035FD92-8E14-4C20-941B-A5634E5B766E}" dt="2024-12-25T06:29:18.121" v="3224" actId="478"/>
          <ac:picMkLst>
            <pc:docMk/>
            <pc:sldMk cId="1866693166" sldId="301"/>
            <ac:picMk id="14" creationId="{96A0872E-948D-3FB2-9D67-1CEFADEA6D3E}"/>
          </ac:picMkLst>
        </pc:picChg>
      </pc:sldChg>
      <pc:sldChg chg="addSp delSp modSp add mod">
        <pc:chgData name="Chu Trung Anh 20225564" userId="3d5ab462-c040-436d-8070-731848ad8a6c" providerId="ADAL" clId="{E035FD92-8E14-4C20-941B-A5634E5B766E}" dt="2024-12-25T08:49:35.589" v="3765" actId="20577"/>
        <pc:sldMkLst>
          <pc:docMk/>
          <pc:sldMk cId="692186307" sldId="302"/>
        </pc:sldMkLst>
        <pc:spChg chg="mod">
          <ac:chgData name="Chu Trung Anh 20225564" userId="3d5ab462-c040-436d-8070-731848ad8a6c" providerId="ADAL" clId="{E035FD92-8E14-4C20-941B-A5634E5B766E}" dt="2024-12-25T08:49:11.050" v="3729" actId="1076"/>
          <ac:spMkLst>
            <pc:docMk/>
            <pc:sldMk cId="692186307" sldId="302"/>
            <ac:spMk id="2" creationId="{8818239C-65AD-E284-FB02-BF3E9927D038}"/>
          </ac:spMkLst>
        </pc:spChg>
        <pc:spChg chg="add mod">
          <ac:chgData name="Chu Trung Anh 20225564" userId="3d5ab462-c040-436d-8070-731848ad8a6c" providerId="ADAL" clId="{E035FD92-8E14-4C20-941B-A5634E5B766E}" dt="2024-12-25T08:49:35.589" v="3765" actId="20577"/>
          <ac:spMkLst>
            <pc:docMk/>
            <pc:sldMk cId="692186307" sldId="302"/>
            <ac:spMk id="15" creationId="{CA3CED48-3667-4DB9-6C17-5D4BAF5A4652}"/>
          </ac:spMkLst>
        </pc:spChg>
        <pc:picChg chg="del">
          <ac:chgData name="Chu Trung Anh 20225564" userId="3d5ab462-c040-436d-8070-731848ad8a6c" providerId="ADAL" clId="{E035FD92-8E14-4C20-941B-A5634E5B766E}" dt="2024-12-25T08:12:41.232" v="3678" actId="478"/>
          <ac:picMkLst>
            <pc:docMk/>
            <pc:sldMk cId="692186307" sldId="302"/>
            <ac:picMk id="6" creationId="{E237EA01-27BF-F266-82A3-7577F8004B81}"/>
          </ac:picMkLst>
        </pc:picChg>
        <pc:picChg chg="del">
          <ac:chgData name="Chu Trung Anh 20225564" userId="3d5ab462-c040-436d-8070-731848ad8a6c" providerId="ADAL" clId="{E035FD92-8E14-4C20-941B-A5634E5B766E}" dt="2024-12-25T08:14:31.429" v="3683" actId="478"/>
          <ac:picMkLst>
            <pc:docMk/>
            <pc:sldMk cId="692186307" sldId="302"/>
            <ac:picMk id="7" creationId="{8159F9A9-61EC-EC1D-8E87-427E18EF851C}"/>
          </ac:picMkLst>
        </pc:picChg>
        <pc:picChg chg="add del mod">
          <ac:chgData name="Chu Trung Anh 20225564" userId="3d5ab462-c040-436d-8070-731848ad8a6c" providerId="ADAL" clId="{E035FD92-8E14-4C20-941B-A5634E5B766E}" dt="2024-12-25T08:12:53.995" v="3682" actId="478"/>
          <ac:picMkLst>
            <pc:docMk/>
            <pc:sldMk cId="692186307" sldId="302"/>
            <ac:picMk id="8" creationId="{2B1B1883-B995-FCED-3913-F5CE92D71992}"/>
          </ac:picMkLst>
        </pc:picChg>
        <pc:picChg chg="add del mod">
          <ac:chgData name="Chu Trung Anh 20225564" userId="3d5ab462-c040-436d-8070-731848ad8a6c" providerId="ADAL" clId="{E035FD92-8E14-4C20-941B-A5634E5B766E}" dt="2024-12-25T08:31:47.189" v="3687" actId="478"/>
          <ac:picMkLst>
            <pc:docMk/>
            <pc:sldMk cId="692186307" sldId="302"/>
            <ac:picMk id="10" creationId="{CD69EA9B-73DF-E5B8-3E0A-6E34BD22A5DA}"/>
          </ac:picMkLst>
        </pc:picChg>
        <pc:picChg chg="add mod">
          <ac:chgData name="Chu Trung Anh 20225564" userId="3d5ab462-c040-436d-8070-731848ad8a6c" providerId="ADAL" clId="{E035FD92-8E14-4C20-941B-A5634E5B766E}" dt="2024-12-25T08:32:02.719" v="3690" actId="1076"/>
          <ac:picMkLst>
            <pc:docMk/>
            <pc:sldMk cId="692186307" sldId="302"/>
            <ac:picMk id="12" creationId="{6A09828F-4C03-29CC-CD9D-A875E6751829}"/>
          </ac:picMkLst>
        </pc:picChg>
        <pc:picChg chg="add mod">
          <ac:chgData name="Chu Trung Anh 20225564" userId="3d5ab462-c040-436d-8070-731848ad8a6c" providerId="ADAL" clId="{E035FD92-8E14-4C20-941B-A5634E5B766E}" dt="2024-12-25T08:33:46.461" v="3693" actId="1076"/>
          <ac:picMkLst>
            <pc:docMk/>
            <pc:sldMk cId="692186307" sldId="302"/>
            <ac:picMk id="14" creationId="{0FA7213D-575D-29E8-94BD-0A80DB5AED18}"/>
          </ac:picMkLst>
        </pc:picChg>
      </pc:sldChg>
    </pc:docChg>
  </pc:docChgLst>
  <pc:docChgLst>
    <pc:chgData name="Người dùng Khách" userId="S::urn:spo:anon#53ca9a9056bb0ae41b057f005ebe4bc6e021bac0521c28f14fd6824fe885553b::" providerId="AD" clId="Web-{9AA527CD-8197-68DB-8EF3-3AA2DC63701D}"/>
    <pc:docChg chg="modSld">
      <pc:chgData name="Người dùng Khách" userId="S::urn:spo:anon#53ca9a9056bb0ae41b057f005ebe4bc6e021bac0521c28f14fd6824fe885553b::" providerId="AD" clId="Web-{9AA527CD-8197-68DB-8EF3-3AA2DC63701D}" dt="2024-12-25T08:02:06.174" v="126" actId="20577"/>
      <pc:docMkLst>
        <pc:docMk/>
      </pc:docMkLst>
      <pc:sldChg chg="modSp">
        <pc:chgData name="Người dùng Khách" userId="S::urn:spo:anon#53ca9a9056bb0ae41b057f005ebe4bc6e021bac0521c28f14fd6824fe885553b::" providerId="AD" clId="Web-{9AA527CD-8197-68DB-8EF3-3AA2DC63701D}" dt="2024-12-25T07:56:27.395" v="10" actId="20577"/>
        <pc:sldMkLst>
          <pc:docMk/>
          <pc:sldMk cId="0" sldId="258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6:27.395" v="10" actId="20577"/>
          <ac:spMkLst>
            <pc:docMk/>
            <pc:sldMk cId="0" sldId="258"/>
            <ac:spMk id="3" creationId="{00000000-0000-0000-0000-000000000000}"/>
          </ac:spMkLst>
        </pc:spChg>
      </pc:sldChg>
      <pc:sldChg chg="addSp delSp modSp">
        <pc:chgData name="Người dùng Khách" userId="S::urn:spo:anon#53ca9a9056bb0ae41b057f005ebe4bc6e021bac0521c28f14fd6824fe885553b::" providerId="AD" clId="Web-{9AA527CD-8197-68DB-8EF3-3AA2DC63701D}" dt="2024-12-25T07:56:14.801" v="7" actId="20577"/>
        <pc:sldMkLst>
          <pc:docMk/>
          <pc:sldMk cId="0" sldId="259"/>
        </pc:sldMkLst>
        <pc:spChg chg="add del mod">
          <ac:chgData name="Người dùng Khách" userId="S::urn:spo:anon#53ca9a9056bb0ae41b057f005ebe4bc6e021bac0521c28f14fd6824fe885553b::" providerId="AD" clId="Web-{9AA527CD-8197-68DB-8EF3-3AA2DC63701D}" dt="2024-12-25T07:56:14.801" v="7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6:35.958" v="13" actId="20577"/>
        <pc:sldMkLst>
          <pc:docMk/>
          <pc:sldMk cId="0" sldId="261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6:35.958" v="13" actId="20577"/>
          <ac:spMkLst>
            <pc:docMk/>
            <pc:sldMk cId="0" sldId="261"/>
            <ac:spMk id="6" creationId="{00000000-0000-0000-0000-000000000000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6:41.458" v="15" actId="20577"/>
        <pc:sldMkLst>
          <pc:docMk/>
          <pc:sldMk cId="0" sldId="262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6:41.458" v="15" actId="20577"/>
          <ac:spMkLst>
            <pc:docMk/>
            <pc:sldMk cId="0" sldId="262"/>
            <ac:spMk id="14" creationId="{00000000-0000-0000-0000-000000000000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6:47.036" v="18" actId="20577"/>
        <pc:sldMkLst>
          <pc:docMk/>
          <pc:sldMk cId="0" sldId="263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6:47.036" v="18" actId="20577"/>
          <ac:spMkLst>
            <pc:docMk/>
            <pc:sldMk cId="0" sldId="263"/>
            <ac:spMk id="13" creationId="{00000000-0000-0000-0000-000000000000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7:25.475" v="32" actId="20577"/>
        <pc:sldMkLst>
          <pc:docMk/>
          <pc:sldMk cId="0" sldId="266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7:25.475" v="32" actId="20577"/>
          <ac:spMkLst>
            <pc:docMk/>
            <pc:sldMk cId="0" sldId="266"/>
            <ac:spMk id="3" creationId="{00000000-0000-0000-0000-000000000000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0:54.171" v="101" actId="20577"/>
        <pc:sldMkLst>
          <pc:docMk/>
          <pc:sldMk cId="0" sldId="268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0:54.171" v="101" actId="20577"/>
          <ac:spMkLst>
            <pc:docMk/>
            <pc:sldMk cId="0" sldId="268"/>
            <ac:spMk id="3" creationId="{00000000-0000-0000-0000-000000000000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1:19.016" v="120" actId="20577"/>
        <pc:sldMkLst>
          <pc:docMk/>
          <pc:sldMk cId="0" sldId="271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1:19.016" v="120" actId="20577"/>
          <ac:spMkLst>
            <pc:docMk/>
            <pc:sldMk cId="0" sldId="271"/>
            <ac:spMk id="3" creationId="{00000000-0000-0000-0000-000000000000}"/>
          </ac:spMkLst>
        </pc:spChg>
      </pc:sldChg>
      <pc:sldChg chg="addSp delSp modSp">
        <pc:chgData name="Người dùng Khách" userId="S::urn:spo:anon#53ca9a9056bb0ae41b057f005ebe4bc6e021bac0521c28f14fd6824fe885553b::" providerId="AD" clId="Web-{9AA527CD-8197-68DB-8EF3-3AA2DC63701D}" dt="2024-12-25T08:02:06.174" v="126" actId="20577"/>
        <pc:sldMkLst>
          <pc:docMk/>
          <pc:sldMk cId="0" sldId="274"/>
        </pc:sldMkLst>
        <pc:spChg chg="add del mod">
          <ac:chgData name="Người dùng Khách" userId="S::urn:spo:anon#53ca9a9056bb0ae41b057f005ebe4bc6e021bac0521c28f14fd6824fe885553b::" providerId="AD" clId="Web-{9AA527CD-8197-68DB-8EF3-3AA2DC63701D}" dt="2024-12-25T08:02:06.174" v="126" actId="20577"/>
          <ac:spMkLst>
            <pc:docMk/>
            <pc:sldMk cId="0" sldId="274"/>
            <ac:spMk id="3" creationId="{00000000-0000-0000-0000-000000000000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6:51.458" v="20" actId="20577"/>
        <pc:sldMkLst>
          <pc:docMk/>
          <pc:sldMk cId="850586486" sldId="276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6:51.458" v="20" actId="20577"/>
          <ac:spMkLst>
            <pc:docMk/>
            <pc:sldMk cId="850586486" sldId="276"/>
            <ac:spMk id="3" creationId="{643B2F22-8FA9-B3BB-84F9-F359A12A8236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7:10.100" v="24" actId="20577"/>
        <pc:sldMkLst>
          <pc:docMk/>
          <pc:sldMk cId="1410066874" sldId="277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7:10.100" v="24" actId="20577"/>
          <ac:spMkLst>
            <pc:docMk/>
            <pc:sldMk cId="1410066874" sldId="277"/>
            <ac:spMk id="3" creationId="{26C0665B-A2C3-B963-CC8D-1B082C4E64D0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7:13.100" v="25" actId="20577"/>
        <pc:sldMkLst>
          <pc:docMk/>
          <pc:sldMk cId="1860682768" sldId="278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7:13.100" v="25" actId="20577"/>
          <ac:spMkLst>
            <pc:docMk/>
            <pc:sldMk cId="1860682768" sldId="278"/>
            <ac:spMk id="3" creationId="{8E209A90-1B9E-469D-4221-B98CD0533668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7:16.866" v="27" actId="20577"/>
        <pc:sldMkLst>
          <pc:docMk/>
          <pc:sldMk cId="2138637138" sldId="279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7:16.866" v="27" actId="20577"/>
          <ac:spMkLst>
            <pc:docMk/>
            <pc:sldMk cId="2138637138" sldId="279"/>
            <ac:spMk id="3" creationId="{DAE3950C-03FF-11C1-8BE8-EAACFFAEE5DF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7:20.522" v="29" actId="20577"/>
        <pc:sldMkLst>
          <pc:docMk/>
          <pc:sldMk cId="719612146" sldId="280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7:20.522" v="29" actId="20577"/>
          <ac:spMkLst>
            <pc:docMk/>
            <pc:sldMk cId="719612146" sldId="280"/>
            <ac:spMk id="3" creationId="{AC76E0CA-6DA4-96CE-826E-F4DB7FACE6A9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7:31.460" v="38" actId="20577"/>
        <pc:sldMkLst>
          <pc:docMk/>
          <pc:sldMk cId="1607804153" sldId="281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7:31.460" v="38" actId="20577"/>
          <ac:spMkLst>
            <pc:docMk/>
            <pc:sldMk cId="1607804153" sldId="281"/>
            <ac:spMk id="3" creationId="{331BA846-CE14-0ED9-9EB1-68861C5E5F72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7:38.913" v="41" actId="20577"/>
        <pc:sldMkLst>
          <pc:docMk/>
          <pc:sldMk cId="1291211772" sldId="282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7:38.913" v="41" actId="20577"/>
          <ac:spMkLst>
            <pc:docMk/>
            <pc:sldMk cId="1291211772" sldId="282"/>
            <ac:spMk id="3" creationId="{40D33F60-9F68-889D-4190-A6E773E1359F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7:50.117" v="49" actId="20577"/>
        <pc:sldMkLst>
          <pc:docMk/>
          <pc:sldMk cId="2452525385" sldId="283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7:50.117" v="49" actId="20577"/>
          <ac:spMkLst>
            <pc:docMk/>
            <pc:sldMk cId="2452525385" sldId="283"/>
            <ac:spMk id="3" creationId="{30A0ADD3-37F6-7E84-07A4-39EFD26D8A69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9:17.605" v="62" actId="20577"/>
        <pc:sldMkLst>
          <pc:docMk/>
          <pc:sldMk cId="4206920370" sldId="284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9:17.605" v="62" actId="20577"/>
          <ac:spMkLst>
            <pc:docMk/>
            <pc:sldMk cId="4206920370" sldId="284"/>
            <ac:spMk id="3" creationId="{B5675303-26C0-953F-01AC-1F6F13FDBA8C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9:46.981" v="70" actId="20577"/>
        <pc:sldMkLst>
          <pc:docMk/>
          <pc:sldMk cId="2318937669" sldId="285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9:46.981" v="70" actId="20577"/>
          <ac:spMkLst>
            <pc:docMk/>
            <pc:sldMk cId="2318937669" sldId="285"/>
            <ac:spMk id="3" creationId="{52B40F80-CBDF-CC76-250B-9B215AED86C6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9:50.513" v="72" actId="20577"/>
        <pc:sldMkLst>
          <pc:docMk/>
          <pc:sldMk cId="2981399988" sldId="286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9:50.513" v="72" actId="20577"/>
          <ac:spMkLst>
            <pc:docMk/>
            <pc:sldMk cId="2981399988" sldId="286"/>
            <ac:spMk id="3" creationId="{BBA4CE38-5510-544A-48BD-4B54DDDB22DC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9:40.575" v="66" actId="20577"/>
        <pc:sldMkLst>
          <pc:docMk/>
          <pc:sldMk cId="4069092419" sldId="287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9:40.575" v="66" actId="20577"/>
          <ac:spMkLst>
            <pc:docMk/>
            <pc:sldMk cId="4069092419" sldId="287"/>
            <ac:spMk id="3" creationId="{2E3EEEF6-F503-A6C3-C131-6C3777D4CECC}"/>
          </ac:spMkLst>
        </pc:spChg>
      </pc:sldChg>
      <pc:sldChg chg="addSp delSp modSp">
        <pc:chgData name="Người dùng Khách" userId="S::urn:spo:anon#53ca9a9056bb0ae41b057f005ebe4bc6e021bac0521c28f14fd6824fe885553b::" providerId="AD" clId="Web-{9AA527CD-8197-68DB-8EF3-3AA2DC63701D}" dt="2024-12-25T07:58:17.056" v="56" actId="20577"/>
        <pc:sldMkLst>
          <pc:docMk/>
          <pc:sldMk cId="4274665140" sldId="288"/>
        </pc:sldMkLst>
        <pc:spChg chg="add del mod">
          <ac:chgData name="Người dùng Khách" userId="S::urn:spo:anon#53ca9a9056bb0ae41b057f005ebe4bc6e021bac0521c28f14fd6824fe885553b::" providerId="AD" clId="Web-{9AA527CD-8197-68DB-8EF3-3AA2DC63701D}" dt="2024-12-25T07:58:17.056" v="56" actId="20577"/>
          <ac:spMkLst>
            <pc:docMk/>
            <pc:sldMk cId="4274665140" sldId="288"/>
            <ac:spMk id="3" creationId="{2CBB1DFB-F225-E518-D7B5-F0FCAC840C70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0:13.248" v="82" actId="20577"/>
        <pc:sldMkLst>
          <pc:docMk/>
          <pc:sldMk cId="2960976043" sldId="289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0:13.248" v="82" actId="20577"/>
          <ac:spMkLst>
            <pc:docMk/>
            <pc:sldMk cId="2960976043" sldId="289"/>
            <ac:spMk id="3" creationId="{43D0E1B1-E4A5-0FFF-B862-A4A29699B741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0:59.375" v="104" actId="20577"/>
        <pc:sldMkLst>
          <pc:docMk/>
          <pc:sldMk cId="311703089" sldId="290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0:59.375" v="104" actId="20577"/>
          <ac:spMkLst>
            <pc:docMk/>
            <pc:sldMk cId="311703089" sldId="290"/>
            <ac:spMk id="3" creationId="{891162DE-7A90-931E-DD56-66F1F3B67E1B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0:44.687" v="97" actId="20577"/>
        <pc:sldMkLst>
          <pc:docMk/>
          <pc:sldMk cId="3185941308" sldId="291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0:44.687" v="97" actId="20577"/>
          <ac:spMkLst>
            <pc:docMk/>
            <pc:sldMk cId="3185941308" sldId="291"/>
            <ac:spMk id="3" creationId="{0B523223-A858-CE43-B61D-D01943FD8FBD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0:38.827" v="93" actId="20577"/>
        <pc:sldMkLst>
          <pc:docMk/>
          <pc:sldMk cId="1598688579" sldId="292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0:38.827" v="93" actId="20577"/>
          <ac:spMkLst>
            <pc:docMk/>
            <pc:sldMk cId="1598688579" sldId="292"/>
            <ac:spMk id="3" creationId="{54492C29-2BE2-89DD-2E8C-25438814E66A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0:34.249" v="90" actId="20577"/>
        <pc:sldMkLst>
          <pc:docMk/>
          <pc:sldMk cId="3717362671" sldId="293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0:34.249" v="90" actId="20577"/>
          <ac:spMkLst>
            <pc:docMk/>
            <pc:sldMk cId="3717362671" sldId="293"/>
            <ac:spMk id="3" creationId="{BF60040D-128C-26E5-C3EF-4CB07E374824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0:18.686" v="83" actId="20577"/>
        <pc:sldMkLst>
          <pc:docMk/>
          <pc:sldMk cId="1385067285" sldId="294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0:18.686" v="83" actId="20577"/>
          <ac:spMkLst>
            <pc:docMk/>
            <pc:sldMk cId="1385067285" sldId="294"/>
            <ac:spMk id="3" creationId="{BF465AB4-E9F9-9570-4B85-889866B7B474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0:27.999" v="87" actId="20577"/>
        <pc:sldMkLst>
          <pc:docMk/>
          <pc:sldMk cId="166345365" sldId="295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0:27.999" v="87" actId="20577"/>
          <ac:spMkLst>
            <pc:docMk/>
            <pc:sldMk cId="166345365" sldId="295"/>
            <ac:spMk id="3" creationId="{5446D4F5-4E95-394E-B887-7A6E08829004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7:57:42.742" v="45" actId="20577"/>
        <pc:sldMkLst>
          <pc:docMk/>
          <pc:sldMk cId="3063286007" sldId="297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7:57:42.742" v="45" actId="20577"/>
          <ac:spMkLst>
            <pc:docMk/>
            <pc:sldMk cId="3063286007" sldId="297"/>
            <ac:spMk id="3" creationId="{B0D72216-2579-5E94-634C-EAAE41342CD6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1:03.656" v="107" actId="20577"/>
        <pc:sldMkLst>
          <pc:docMk/>
          <pc:sldMk cId="2833880543" sldId="299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1:03.656" v="107" actId="20577"/>
          <ac:spMkLst>
            <pc:docMk/>
            <pc:sldMk cId="2833880543" sldId="299"/>
            <ac:spMk id="3" creationId="{5737B726-C809-107F-A253-507BDC899D9B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1:07.531" v="110" actId="20577"/>
        <pc:sldMkLst>
          <pc:docMk/>
          <pc:sldMk cId="715375971" sldId="300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1:07.531" v="110" actId="20577"/>
          <ac:spMkLst>
            <pc:docMk/>
            <pc:sldMk cId="715375971" sldId="300"/>
            <ac:spMk id="3" creationId="{FC1AD1C2-C7E3-ACC4-2514-F1C6D3FDC44E}"/>
          </ac:spMkLst>
        </pc:spChg>
      </pc:sldChg>
      <pc:sldChg chg="modSp">
        <pc:chgData name="Người dùng Khách" userId="S::urn:spo:anon#53ca9a9056bb0ae41b057f005ebe4bc6e021bac0521c28f14fd6824fe885553b::" providerId="AD" clId="Web-{9AA527CD-8197-68DB-8EF3-3AA2DC63701D}" dt="2024-12-25T08:01:10.563" v="113" actId="20577"/>
        <pc:sldMkLst>
          <pc:docMk/>
          <pc:sldMk cId="1866693166" sldId="301"/>
        </pc:sldMkLst>
        <pc:spChg chg="mod">
          <ac:chgData name="Người dùng Khách" userId="S::urn:spo:anon#53ca9a9056bb0ae41b057f005ebe4bc6e021bac0521c28f14fd6824fe885553b::" providerId="AD" clId="Web-{9AA527CD-8197-68DB-8EF3-3AA2DC63701D}" dt="2024-12-25T08:01:10.563" v="113" actId="20577"/>
          <ac:spMkLst>
            <pc:docMk/>
            <pc:sldMk cId="1866693166" sldId="301"/>
            <ac:spMk id="3" creationId="{3D2CA399-45EA-DB26-6E20-58D04997E711}"/>
          </ac:spMkLst>
        </pc:spChg>
      </pc:sldChg>
    </pc:docChg>
  </pc:docChgLst>
  <pc:docChgLst>
    <pc:chgData name="Guest User" userId="S::urn:spo:anon#18713c6edcfa8ef4a887a819267138f2724a1cdc78df646a8f945b05fdcc732a::" providerId="AD" clId="Web-{17FFF872-5828-F85A-D632-2551A6855FBD}"/>
    <pc:docChg chg="modSld">
      <pc:chgData name="Guest User" userId="S::urn:spo:anon#18713c6edcfa8ef4a887a819267138f2724a1cdc78df646a8f945b05fdcc732a::" providerId="AD" clId="Web-{17FFF872-5828-F85A-D632-2551A6855FBD}" dt="2024-12-25T06:46:05.371" v="274" actId="1076"/>
      <pc:docMkLst>
        <pc:docMk/>
      </pc:docMkLst>
      <pc:sldChg chg="modSp">
        <pc:chgData name="Guest User" userId="S::urn:spo:anon#18713c6edcfa8ef4a887a819267138f2724a1cdc78df646a8f945b05fdcc732a::" providerId="AD" clId="Web-{17FFF872-5828-F85A-D632-2551A6855FBD}" dt="2024-12-25T06:11:44.533" v="234" actId="1076"/>
        <pc:sldMkLst>
          <pc:docMk/>
          <pc:sldMk cId="0" sldId="257"/>
        </pc:sldMkLst>
        <pc:spChg chg="mod">
          <ac:chgData name="Guest User" userId="S::urn:spo:anon#18713c6edcfa8ef4a887a819267138f2724a1cdc78df646a8f945b05fdcc732a::" providerId="AD" clId="Web-{17FFF872-5828-F85A-D632-2551A6855FBD}" dt="2024-12-25T05:51:40.762" v="9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Guest User" userId="S::urn:spo:anon#18713c6edcfa8ef4a887a819267138f2724a1cdc78df646a8f945b05fdcc732a::" providerId="AD" clId="Web-{17FFF872-5828-F85A-D632-2551A6855FBD}" dt="2024-12-25T06:11:44.533" v="234" actId="1076"/>
          <ac:spMkLst>
            <pc:docMk/>
            <pc:sldMk cId="0" sldId="257"/>
            <ac:spMk id="6" creationId="{00000000-0000-0000-0000-000000000000}"/>
          </ac:spMkLst>
        </pc:spChg>
      </pc:sldChg>
      <pc:sldChg chg="addSp modSp">
        <pc:chgData name="Guest User" userId="S::urn:spo:anon#18713c6edcfa8ef4a887a819267138f2724a1cdc78df646a8f945b05fdcc732a::" providerId="AD" clId="Web-{17FFF872-5828-F85A-D632-2551A6855FBD}" dt="2024-12-25T06:42:46.959" v="266" actId="14100"/>
        <pc:sldMkLst>
          <pc:docMk/>
          <pc:sldMk cId="0" sldId="258"/>
        </pc:sldMkLst>
        <pc:spChg chg="mod">
          <ac:chgData name="Guest User" userId="S::urn:spo:anon#18713c6edcfa8ef4a887a819267138f2724a1cdc78df646a8f945b05fdcc732a::" providerId="AD" clId="Web-{17FFF872-5828-F85A-D632-2551A6855FBD}" dt="2024-12-25T05:59:01.370" v="100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Guest User" userId="S::urn:spo:anon#18713c6edcfa8ef4a887a819267138f2724a1cdc78df646a8f945b05fdcc732a::" providerId="AD" clId="Web-{17FFF872-5828-F85A-D632-2551A6855FBD}" dt="2024-12-25T05:58:10.587" v="55" actId="20577"/>
          <ac:spMkLst>
            <pc:docMk/>
            <pc:sldMk cId="0" sldId="258"/>
            <ac:spMk id="5" creationId="{00000000-0000-0000-0000-000000000000}"/>
          </ac:spMkLst>
        </pc:spChg>
        <pc:spChg chg="mod">
          <ac:chgData name="Guest User" userId="S::urn:spo:anon#18713c6edcfa8ef4a887a819267138f2724a1cdc78df646a8f945b05fdcc732a::" providerId="AD" clId="Web-{17FFF872-5828-F85A-D632-2551A6855FBD}" dt="2024-12-25T05:57:05.164" v="40" actId="1076"/>
          <ac:spMkLst>
            <pc:docMk/>
            <pc:sldMk cId="0" sldId="258"/>
            <ac:spMk id="6" creationId="{00000000-0000-0000-0000-000000000000}"/>
          </ac:spMkLst>
        </pc:spChg>
        <pc:spChg chg="add mod">
          <ac:chgData name="Guest User" userId="S::urn:spo:anon#18713c6edcfa8ef4a887a819267138f2724a1cdc78df646a8f945b05fdcc732a::" providerId="AD" clId="Web-{17FFF872-5828-F85A-D632-2551A6855FBD}" dt="2024-12-25T06:42:46.959" v="266" actId="14100"/>
          <ac:spMkLst>
            <pc:docMk/>
            <pc:sldMk cId="0" sldId="258"/>
            <ac:spMk id="7" creationId="{428D7AB3-9963-8F6C-4475-66C713E2723F}"/>
          </ac:spMkLst>
        </pc:spChg>
        <pc:spChg chg="add mod">
          <ac:chgData name="Guest User" userId="S::urn:spo:anon#18713c6edcfa8ef4a887a819267138f2724a1cdc78df646a8f945b05fdcc732a::" providerId="AD" clId="Web-{17FFF872-5828-F85A-D632-2551A6855FBD}" dt="2024-12-25T05:57:35.211" v="53" actId="20577"/>
          <ac:spMkLst>
            <pc:docMk/>
            <pc:sldMk cId="0" sldId="258"/>
            <ac:spMk id="9" creationId="{AD3481F8-667E-CB50-8FFE-18CE7A222C10}"/>
          </ac:spMkLst>
        </pc:spChg>
        <pc:spChg chg="add mod">
          <ac:chgData name="Guest User" userId="S::urn:spo:anon#18713c6edcfa8ef4a887a819267138f2724a1cdc78df646a8f945b05fdcc732a::" providerId="AD" clId="Web-{17FFF872-5828-F85A-D632-2551A6855FBD}" dt="2024-12-25T06:40:19.236" v="258" actId="20577"/>
          <ac:spMkLst>
            <pc:docMk/>
            <pc:sldMk cId="0" sldId="258"/>
            <ac:spMk id="10" creationId="{4AA79D75-58B5-0C00-996B-3B523418677A}"/>
          </ac:spMkLst>
        </pc:spChg>
        <pc:picChg chg="add mod">
          <ac:chgData name="Guest User" userId="S::urn:spo:anon#18713c6edcfa8ef4a887a819267138f2724a1cdc78df646a8f945b05fdcc732a::" providerId="AD" clId="Web-{17FFF872-5828-F85A-D632-2551A6855FBD}" dt="2024-12-25T05:56:34.507" v="35" actId="1076"/>
          <ac:picMkLst>
            <pc:docMk/>
            <pc:sldMk cId="0" sldId="258"/>
            <ac:picMk id="8" creationId="{1BD55F28-0A79-B7B4-D952-FB8B852E88A6}"/>
          </ac:picMkLst>
        </pc:picChg>
      </pc:sldChg>
      <pc:sldChg chg="modSp">
        <pc:chgData name="Guest User" userId="S::urn:spo:anon#18713c6edcfa8ef4a887a819267138f2724a1cdc78df646a8f945b05fdcc732a::" providerId="AD" clId="Web-{17FFF872-5828-F85A-D632-2551A6855FBD}" dt="2024-12-25T06:13:05.004" v="236" actId="20577"/>
        <pc:sldMkLst>
          <pc:docMk/>
          <pc:sldMk cId="0" sldId="259"/>
        </pc:sldMkLst>
        <pc:spChg chg="mod">
          <ac:chgData name="Guest User" userId="S::urn:spo:anon#18713c6edcfa8ef4a887a819267138f2724a1cdc78df646a8f945b05fdcc732a::" providerId="AD" clId="Web-{17FFF872-5828-F85A-D632-2551A6855FBD}" dt="2024-12-25T06:13:05.004" v="236" actId="20577"/>
          <ac:spMkLst>
            <pc:docMk/>
            <pc:sldMk cId="0" sldId="259"/>
            <ac:spMk id="5" creationId="{00000000-0000-0000-0000-000000000000}"/>
          </ac:spMkLst>
        </pc:spChg>
      </pc:sldChg>
      <pc:sldChg chg="modSp">
        <pc:chgData name="Guest User" userId="S::urn:spo:anon#18713c6edcfa8ef4a887a819267138f2724a1cdc78df646a8f945b05fdcc732a::" providerId="AD" clId="Web-{17FFF872-5828-F85A-D632-2551A6855FBD}" dt="2024-12-25T06:44:26.462" v="269" actId="1076"/>
        <pc:sldMkLst>
          <pc:docMk/>
          <pc:sldMk cId="0" sldId="261"/>
        </pc:sldMkLst>
        <pc:spChg chg="mod">
          <ac:chgData name="Guest User" userId="S::urn:spo:anon#18713c6edcfa8ef4a887a819267138f2724a1cdc78df646a8f945b05fdcc732a::" providerId="AD" clId="Web-{17FFF872-5828-F85A-D632-2551A6855FBD}" dt="2024-12-25T06:44:26.462" v="269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Guest User" userId="S::urn:spo:anon#18713c6edcfa8ef4a887a819267138f2724a1cdc78df646a8f945b05fdcc732a::" providerId="AD" clId="Web-{17FFF872-5828-F85A-D632-2551A6855FBD}" dt="2024-12-25T06:44:15.852" v="268" actId="1076"/>
          <ac:spMkLst>
            <pc:docMk/>
            <pc:sldMk cId="0" sldId="261"/>
            <ac:spMk id="31" creationId="{DF3B5CD4-3BD5-B029-9A70-C7DF4455CE4A}"/>
          </ac:spMkLst>
        </pc:spChg>
        <pc:spChg chg="mod">
          <ac:chgData name="Guest User" userId="S::urn:spo:anon#18713c6edcfa8ef4a887a819267138f2724a1cdc78df646a8f945b05fdcc732a::" providerId="AD" clId="Web-{17FFF872-5828-F85A-D632-2551A6855FBD}" dt="2024-12-25T06:44:05.305" v="267" actId="1076"/>
          <ac:spMkLst>
            <pc:docMk/>
            <pc:sldMk cId="0" sldId="261"/>
            <ac:spMk id="32" creationId="{BF107C49-E08F-D127-500E-46992EB023A8}"/>
          </ac:spMkLst>
        </pc:spChg>
        <pc:cxnChg chg="mod">
          <ac:chgData name="Guest User" userId="S::urn:spo:anon#18713c6edcfa8ef4a887a819267138f2724a1cdc78df646a8f945b05fdcc732a::" providerId="AD" clId="Web-{17FFF872-5828-F85A-D632-2551A6855FBD}" dt="2024-12-25T06:44:26.462" v="269" actId="1076"/>
          <ac:cxnSpMkLst>
            <pc:docMk/>
            <pc:sldMk cId="0" sldId="261"/>
            <ac:cxnSpMk id="26" creationId="{BEE8C88F-A75F-2053-C7D2-E0FD2DBC1BA8}"/>
          </ac:cxnSpMkLst>
        </pc:cxnChg>
        <pc:cxnChg chg="mod">
          <ac:chgData name="Guest User" userId="S::urn:spo:anon#18713c6edcfa8ef4a887a819267138f2724a1cdc78df646a8f945b05fdcc732a::" providerId="AD" clId="Web-{17FFF872-5828-F85A-D632-2551A6855FBD}" dt="2024-12-25T06:44:05.305" v="267" actId="1076"/>
          <ac:cxnSpMkLst>
            <pc:docMk/>
            <pc:sldMk cId="0" sldId="261"/>
            <ac:cxnSpMk id="33" creationId="{BDC53411-5FF2-2F7A-91FE-592DAF33C2A5}"/>
          </ac:cxnSpMkLst>
        </pc:cxnChg>
      </pc:sldChg>
      <pc:sldChg chg="modSp">
        <pc:chgData name="Guest User" userId="S::urn:spo:anon#18713c6edcfa8ef4a887a819267138f2724a1cdc78df646a8f945b05fdcc732a::" providerId="AD" clId="Web-{17FFF872-5828-F85A-D632-2551A6855FBD}" dt="2024-12-25T06:13:36.770" v="238" actId="1076"/>
        <pc:sldMkLst>
          <pc:docMk/>
          <pc:sldMk cId="0" sldId="269"/>
        </pc:sldMkLst>
        <pc:spChg chg="mod">
          <ac:chgData name="Guest User" userId="S::urn:spo:anon#18713c6edcfa8ef4a887a819267138f2724a1cdc78df646a8f945b05fdcc732a::" providerId="AD" clId="Web-{17FFF872-5828-F85A-D632-2551A6855FBD}" dt="2024-12-25T06:13:36.770" v="238" actId="1076"/>
          <ac:spMkLst>
            <pc:docMk/>
            <pc:sldMk cId="0" sldId="269"/>
            <ac:spMk id="5" creationId="{D408ECDD-B877-991F-DFD3-09AA807E4593}"/>
          </ac:spMkLst>
        </pc:spChg>
      </pc:sldChg>
      <pc:sldChg chg="modSp">
        <pc:chgData name="Guest User" userId="S::urn:spo:anon#18713c6edcfa8ef4a887a819267138f2724a1cdc78df646a8f945b05fdcc732a::" providerId="AD" clId="Web-{17FFF872-5828-F85A-D632-2551A6855FBD}" dt="2024-12-25T06:46:05.371" v="274" actId="1076"/>
        <pc:sldMkLst>
          <pc:docMk/>
          <pc:sldMk cId="0" sldId="271"/>
        </pc:sldMkLst>
        <pc:spChg chg="mod">
          <ac:chgData name="Guest User" userId="S::urn:spo:anon#18713c6edcfa8ef4a887a819267138f2724a1cdc78df646a8f945b05fdcc732a::" providerId="AD" clId="Web-{17FFF872-5828-F85A-D632-2551A6855FBD}" dt="2024-12-25T06:46:05.371" v="274" actId="1076"/>
          <ac:spMkLst>
            <pc:docMk/>
            <pc:sldMk cId="0" sldId="271"/>
            <ac:spMk id="5" creationId="{B249AF3A-7A80-009C-56CB-C2EAEEC21301}"/>
          </ac:spMkLst>
        </pc:spChg>
      </pc:sldChg>
      <pc:sldChg chg="modSp">
        <pc:chgData name="Guest User" userId="S::urn:spo:anon#18713c6edcfa8ef4a887a819267138f2724a1cdc78df646a8f945b05fdcc732a::" providerId="AD" clId="Web-{17FFF872-5828-F85A-D632-2551A6855FBD}" dt="2024-12-25T06:15:24.867" v="246" actId="1076"/>
        <pc:sldMkLst>
          <pc:docMk/>
          <pc:sldMk cId="3508310742" sldId="296"/>
        </pc:sldMkLst>
        <pc:picChg chg="mod">
          <ac:chgData name="Guest User" userId="S::urn:spo:anon#18713c6edcfa8ef4a887a819267138f2724a1cdc78df646a8f945b05fdcc732a::" providerId="AD" clId="Web-{17FFF872-5828-F85A-D632-2551A6855FBD}" dt="2024-12-25T06:15:10.913" v="244" actId="1076"/>
          <ac:picMkLst>
            <pc:docMk/>
            <pc:sldMk cId="3508310742" sldId="296"/>
            <ac:picMk id="10" creationId="{F1649655-860F-E5B4-EE3F-C88B9DD8EA2E}"/>
          </ac:picMkLst>
        </pc:picChg>
        <pc:picChg chg="mod">
          <ac:chgData name="Guest User" userId="S::urn:spo:anon#18713c6edcfa8ef4a887a819267138f2724a1cdc78df646a8f945b05fdcc732a::" providerId="AD" clId="Web-{17FFF872-5828-F85A-D632-2551A6855FBD}" dt="2024-12-25T06:15:06.507" v="243" actId="1076"/>
          <ac:picMkLst>
            <pc:docMk/>
            <pc:sldMk cId="3508310742" sldId="296"/>
            <ac:picMk id="12" creationId="{0357C3BE-DC48-1468-E81E-D91424175BC4}"/>
          </ac:picMkLst>
        </pc:picChg>
        <pc:picChg chg="mod">
          <ac:chgData name="Guest User" userId="S::urn:spo:anon#18713c6edcfa8ef4a887a819267138f2724a1cdc78df646a8f945b05fdcc732a::" providerId="AD" clId="Web-{17FFF872-5828-F85A-D632-2551A6855FBD}" dt="2024-12-25T06:15:24.867" v="246" actId="1076"/>
          <ac:picMkLst>
            <pc:docMk/>
            <pc:sldMk cId="3508310742" sldId="296"/>
            <ac:picMk id="14" creationId="{A1EBC26F-A019-0706-AFE9-2F41C67230E8}"/>
          </ac:picMkLst>
        </pc:picChg>
        <pc:picChg chg="mod">
          <ac:chgData name="Guest User" userId="S::urn:spo:anon#18713c6edcfa8ef4a887a819267138f2724a1cdc78df646a8f945b05fdcc732a::" providerId="AD" clId="Web-{17FFF872-5828-F85A-D632-2551A6855FBD}" dt="2024-12-25T06:15:19.101" v="245" actId="1076"/>
          <ac:picMkLst>
            <pc:docMk/>
            <pc:sldMk cId="3508310742" sldId="296"/>
            <ac:picMk id="16" creationId="{0E9AB9E0-A714-9F0A-E800-0925672905E0}"/>
          </ac:picMkLst>
        </pc:picChg>
        <pc:picChg chg="mod">
          <ac:chgData name="Guest User" userId="S::urn:spo:anon#18713c6edcfa8ef4a887a819267138f2724a1cdc78df646a8f945b05fdcc732a::" providerId="AD" clId="Web-{17FFF872-5828-F85A-D632-2551A6855FBD}" dt="2024-12-25T06:14:13.053" v="239" actId="1076"/>
          <ac:picMkLst>
            <pc:docMk/>
            <pc:sldMk cId="3508310742" sldId="296"/>
            <ac:picMk id="18" creationId="{2251804A-9823-EF45-371C-96E44875CD7B}"/>
          </ac:picMkLst>
        </pc:picChg>
        <pc:picChg chg="mod">
          <ac:chgData name="Guest User" userId="S::urn:spo:anon#18713c6edcfa8ef4a887a819267138f2724a1cdc78df646a8f945b05fdcc732a::" providerId="AD" clId="Web-{17FFF872-5828-F85A-D632-2551A6855FBD}" dt="2024-12-25T06:14:57.694" v="242" actId="1076"/>
          <ac:picMkLst>
            <pc:docMk/>
            <pc:sldMk cId="3508310742" sldId="296"/>
            <ac:picMk id="20" creationId="{C131A3EA-1035-3E43-E981-868E95B5091F}"/>
          </ac:picMkLst>
        </pc:picChg>
      </pc:sldChg>
    </pc:docChg>
  </pc:docChgLst>
  <pc:docChgLst>
    <pc:chgData name="Guest User" userId="S::urn:spo:anon#18713c6edcfa8ef4a887a819267138f2724a1cdc78df646a8f945b05fdcc732a::" providerId="AD" clId="Web-{33ED7249-1A35-9687-2D55-234E02EF8EE3}"/>
    <pc:docChg chg="modSld">
      <pc:chgData name="Guest User" userId="S::urn:spo:anon#18713c6edcfa8ef4a887a819267138f2724a1cdc78df646a8f945b05fdcc732a::" providerId="AD" clId="Web-{33ED7249-1A35-9687-2D55-234E02EF8EE3}" dt="2024-12-25T04:51:27.269" v="116" actId="20577"/>
      <pc:docMkLst>
        <pc:docMk/>
      </pc:docMkLst>
      <pc:sldChg chg="modSp">
        <pc:chgData name="Guest User" userId="S::urn:spo:anon#18713c6edcfa8ef4a887a819267138f2724a1cdc78df646a8f945b05fdcc732a::" providerId="AD" clId="Web-{33ED7249-1A35-9687-2D55-234E02EF8EE3}" dt="2024-12-25T04:04:12.749" v="85" actId="20577"/>
        <pc:sldMkLst>
          <pc:docMk/>
          <pc:sldMk cId="0" sldId="257"/>
        </pc:sldMkLst>
        <pc:spChg chg="mod">
          <ac:chgData name="Guest User" userId="S::urn:spo:anon#18713c6edcfa8ef4a887a819267138f2724a1cdc78df646a8f945b05fdcc732a::" providerId="AD" clId="Web-{33ED7249-1A35-9687-2D55-234E02EF8EE3}" dt="2024-12-25T04:04:12.749" v="85" actId="20577"/>
          <ac:spMkLst>
            <pc:docMk/>
            <pc:sldMk cId="0" sldId="257"/>
            <ac:spMk id="6" creationId="{00000000-0000-0000-0000-000000000000}"/>
          </ac:spMkLst>
        </pc:spChg>
      </pc:sldChg>
      <pc:sldChg chg="modSp">
        <pc:chgData name="Guest User" userId="S::urn:spo:anon#18713c6edcfa8ef4a887a819267138f2724a1cdc78df646a8f945b05fdcc732a::" providerId="AD" clId="Web-{33ED7249-1A35-9687-2D55-234E02EF8EE3}" dt="2024-12-25T04:06:13.908" v="95" actId="1076"/>
        <pc:sldMkLst>
          <pc:docMk/>
          <pc:sldMk cId="0" sldId="258"/>
        </pc:sldMkLst>
        <pc:spChg chg="mod">
          <ac:chgData name="Guest User" userId="S::urn:spo:anon#18713c6edcfa8ef4a887a819267138f2724a1cdc78df646a8f945b05fdcc732a::" providerId="AD" clId="Web-{33ED7249-1A35-9687-2D55-234E02EF8EE3}" dt="2024-12-25T04:06:13.908" v="95" actId="1076"/>
          <ac:spMkLst>
            <pc:docMk/>
            <pc:sldMk cId="0" sldId="258"/>
            <ac:spMk id="5" creationId="{00000000-0000-0000-0000-000000000000}"/>
          </ac:spMkLst>
        </pc:spChg>
      </pc:sldChg>
      <pc:sldChg chg="modSp">
        <pc:chgData name="Guest User" userId="S::urn:spo:anon#18713c6edcfa8ef4a887a819267138f2724a1cdc78df646a8f945b05fdcc732a::" providerId="AD" clId="Web-{33ED7249-1A35-9687-2D55-234E02EF8EE3}" dt="2024-12-25T04:07:27.957" v="101" actId="20577"/>
        <pc:sldMkLst>
          <pc:docMk/>
          <pc:sldMk cId="0" sldId="259"/>
        </pc:sldMkLst>
        <pc:spChg chg="mod">
          <ac:chgData name="Guest User" userId="S::urn:spo:anon#18713c6edcfa8ef4a887a819267138f2724a1cdc78df646a8f945b05fdcc732a::" providerId="AD" clId="Web-{33ED7249-1A35-9687-2D55-234E02EF8EE3}" dt="2024-12-25T04:07:27.957" v="101" actId="20577"/>
          <ac:spMkLst>
            <pc:docMk/>
            <pc:sldMk cId="0" sldId="259"/>
            <ac:spMk id="5" creationId="{00000000-0000-0000-0000-000000000000}"/>
          </ac:spMkLst>
        </pc:spChg>
      </pc:sldChg>
      <pc:sldChg chg="modSp">
        <pc:chgData name="Guest User" userId="S::urn:spo:anon#18713c6edcfa8ef4a887a819267138f2724a1cdc78df646a8f945b05fdcc732a::" providerId="AD" clId="Web-{33ED7249-1A35-9687-2D55-234E02EF8EE3}" dt="2024-12-25T04:49:35.126" v="113" actId="1076"/>
        <pc:sldMkLst>
          <pc:docMk/>
          <pc:sldMk cId="0" sldId="261"/>
        </pc:sldMkLst>
        <pc:spChg chg="mod">
          <ac:chgData name="Guest User" userId="S::urn:spo:anon#18713c6edcfa8ef4a887a819267138f2724a1cdc78df646a8f945b05fdcc732a::" providerId="AD" clId="Web-{33ED7249-1A35-9687-2D55-234E02EF8EE3}" dt="2024-12-25T04:49:27.782" v="112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Guest User" userId="S::urn:spo:anon#18713c6edcfa8ef4a887a819267138f2724a1cdc78df646a8f945b05fdcc732a::" providerId="AD" clId="Web-{33ED7249-1A35-9687-2D55-234E02EF8EE3}" dt="2024-12-25T04:49:35.126" v="113" actId="1076"/>
          <ac:spMkLst>
            <pc:docMk/>
            <pc:sldMk cId="0" sldId="261"/>
            <ac:spMk id="10" creationId="{00000000-0000-0000-0000-000000000000}"/>
          </ac:spMkLst>
        </pc:spChg>
      </pc:sldChg>
      <pc:sldChg chg="modSp">
        <pc:chgData name="Guest User" userId="S::urn:spo:anon#18713c6edcfa8ef4a887a819267138f2724a1cdc78df646a8f945b05fdcc732a::" providerId="AD" clId="Web-{33ED7249-1A35-9687-2D55-234E02EF8EE3}" dt="2024-12-25T04:51:18.862" v="115" actId="20577"/>
        <pc:sldMkLst>
          <pc:docMk/>
          <pc:sldMk cId="1860682768" sldId="278"/>
        </pc:sldMkLst>
        <pc:spChg chg="mod">
          <ac:chgData name="Guest User" userId="S::urn:spo:anon#18713c6edcfa8ef4a887a819267138f2724a1cdc78df646a8f945b05fdcc732a::" providerId="AD" clId="Web-{33ED7249-1A35-9687-2D55-234E02EF8EE3}" dt="2024-12-25T04:51:18.862" v="115" actId="20577"/>
          <ac:spMkLst>
            <pc:docMk/>
            <pc:sldMk cId="1860682768" sldId="278"/>
            <ac:spMk id="16" creationId="{869867CC-0451-9A6C-D625-2EC34C71E16B}"/>
          </ac:spMkLst>
        </pc:spChg>
      </pc:sldChg>
      <pc:sldChg chg="modSp">
        <pc:chgData name="Guest User" userId="S::urn:spo:anon#18713c6edcfa8ef4a887a819267138f2724a1cdc78df646a8f945b05fdcc732a::" providerId="AD" clId="Web-{33ED7249-1A35-9687-2D55-234E02EF8EE3}" dt="2024-12-25T04:51:13.409" v="114" actId="20577"/>
        <pc:sldMkLst>
          <pc:docMk/>
          <pc:sldMk cId="2138637138" sldId="279"/>
        </pc:sldMkLst>
        <pc:spChg chg="mod">
          <ac:chgData name="Guest User" userId="S::urn:spo:anon#18713c6edcfa8ef4a887a819267138f2724a1cdc78df646a8f945b05fdcc732a::" providerId="AD" clId="Web-{33ED7249-1A35-9687-2D55-234E02EF8EE3}" dt="2024-12-25T04:51:13.409" v="114" actId="20577"/>
          <ac:spMkLst>
            <pc:docMk/>
            <pc:sldMk cId="2138637138" sldId="279"/>
            <ac:spMk id="7" creationId="{001C9745-CC51-9EF9-3BCC-CA9BECE6579A}"/>
          </ac:spMkLst>
        </pc:spChg>
      </pc:sldChg>
      <pc:sldChg chg="modSp">
        <pc:chgData name="Guest User" userId="S::urn:spo:anon#18713c6edcfa8ef4a887a819267138f2724a1cdc78df646a8f945b05fdcc732a::" providerId="AD" clId="Web-{33ED7249-1A35-9687-2D55-234E02EF8EE3}" dt="2024-12-25T04:51:27.269" v="116" actId="20577"/>
        <pc:sldMkLst>
          <pc:docMk/>
          <pc:sldMk cId="719612146" sldId="280"/>
        </pc:sldMkLst>
        <pc:spChg chg="mod">
          <ac:chgData name="Guest User" userId="S::urn:spo:anon#18713c6edcfa8ef4a887a819267138f2724a1cdc78df646a8f945b05fdcc732a::" providerId="AD" clId="Web-{33ED7249-1A35-9687-2D55-234E02EF8EE3}" dt="2024-12-25T04:51:27.269" v="116" actId="20577"/>
          <ac:spMkLst>
            <pc:docMk/>
            <pc:sldMk cId="719612146" sldId="280"/>
            <ac:spMk id="7" creationId="{2E0C6580-112A-7E4B-713C-733327308ECB}"/>
          </ac:spMkLst>
        </pc:spChg>
      </pc:sldChg>
    </pc:docChg>
  </pc:docChgLst>
  <pc:docChgLst>
    <pc:chgData name="Guest User" userId="S::urn:spo:anon#18713c6edcfa8ef4a887a819267138f2724a1cdc78df646a8f945b05fdcc732a::" providerId="AD" clId="Web-{5A0B9BCB-777A-9161-864C-2A2D4FDCD098}"/>
    <pc:docChg chg="modSld">
      <pc:chgData name="Guest User" userId="S::urn:spo:anon#18713c6edcfa8ef4a887a819267138f2724a1cdc78df646a8f945b05fdcc732a::" providerId="AD" clId="Web-{5A0B9BCB-777A-9161-864C-2A2D4FDCD098}" dt="2024-12-24T18:53:51.576" v="493" actId="1076"/>
      <pc:docMkLst>
        <pc:docMk/>
      </pc:docMkLst>
      <pc:sldChg chg="modSp">
        <pc:chgData name="Guest User" userId="S::urn:spo:anon#18713c6edcfa8ef4a887a819267138f2724a1cdc78df646a8f945b05fdcc732a::" providerId="AD" clId="Web-{5A0B9BCB-777A-9161-864C-2A2D4FDCD098}" dt="2024-12-24T18:37:44.612" v="8" actId="1076"/>
        <pc:sldMkLst>
          <pc:docMk/>
          <pc:sldMk cId="0" sldId="259"/>
        </pc:sldMkLst>
        <pc:spChg chg="mod">
          <ac:chgData name="Guest User" userId="S::urn:spo:anon#18713c6edcfa8ef4a887a819267138f2724a1cdc78df646a8f945b05fdcc732a::" providerId="AD" clId="Web-{5A0B9BCB-777A-9161-864C-2A2D4FDCD098}" dt="2024-12-24T18:37:44.612" v="8" actId="1076"/>
          <ac:spMkLst>
            <pc:docMk/>
            <pc:sldMk cId="0" sldId="259"/>
            <ac:spMk id="2" creationId="{00000000-0000-0000-0000-000000000000}"/>
          </ac:spMkLst>
        </pc:spChg>
      </pc:sldChg>
      <pc:sldChg chg="addSp modSp">
        <pc:chgData name="Guest User" userId="S::urn:spo:anon#18713c6edcfa8ef4a887a819267138f2724a1cdc78df646a8f945b05fdcc732a::" providerId="AD" clId="Web-{5A0B9BCB-777A-9161-864C-2A2D4FDCD098}" dt="2024-12-24T18:53:51.576" v="493" actId="1076"/>
        <pc:sldMkLst>
          <pc:docMk/>
          <pc:sldMk cId="0" sldId="271"/>
        </pc:sldMkLst>
        <pc:spChg chg="mod">
          <ac:chgData name="Guest User" userId="S::urn:spo:anon#18713c6edcfa8ef4a887a819267138f2724a1cdc78df646a8f945b05fdcc732a::" providerId="AD" clId="Web-{5A0B9BCB-777A-9161-864C-2A2D4FDCD098}" dt="2024-12-24T18:53:47.279" v="492" actId="1076"/>
          <ac:spMkLst>
            <pc:docMk/>
            <pc:sldMk cId="0" sldId="271"/>
            <ac:spMk id="2" creationId="{00000000-0000-0000-0000-000000000000}"/>
          </ac:spMkLst>
        </pc:spChg>
        <pc:spChg chg="mod">
          <ac:chgData name="Guest User" userId="S::urn:spo:anon#18713c6edcfa8ef4a887a819267138f2724a1cdc78df646a8f945b05fdcc732a::" providerId="AD" clId="Web-{5A0B9BCB-777A-9161-864C-2A2D4FDCD098}" dt="2024-12-24T18:27:37.838" v="6" actId="14100"/>
          <ac:spMkLst>
            <pc:docMk/>
            <pc:sldMk cId="0" sldId="271"/>
            <ac:spMk id="4" creationId="{00000000-0000-0000-0000-000000000000}"/>
          </ac:spMkLst>
        </pc:spChg>
        <pc:spChg chg="add mod">
          <ac:chgData name="Guest User" userId="S::urn:spo:anon#18713c6edcfa8ef4a887a819267138f2724a1cdc78df646a8f945b05fdcc732a::" providerId="AD" clId="Web-{5A0B9BCB-777A-9161-864C-2A2D4FDCD098}" dt="2024-12-24T18:53:51.576" v="493" actId="1076"/>
          <ac:spMkLst>
            <pc:docMk/>
            <pc:sldMk cId="0" sldId="271"/>
            <ac:spMk id="5" creationId="{B249AF3A-7A80-009C-56CB-C2EAEEC21301}"/>
          </ac:spMkLst>
        </pc:spChg>
      </pc:sldChg>
    </pc:docChg>
  </pc:docChgLst>
  <pc:docChgLst>
    <pc:chgData name="Người dùng Khách" userId="S::urn:spo:anon#53ca9a9056bb0ae41b057f005ebe4bc6e021bac0521c28f14fd6824fe885553b::" providerId="AD" clId="Web-{8E89557F-8800-8601-61D7-89C1C9079ADA}"/>
    <pc:docChg chg="modSld">
      <pc:chgData name="Người dùng Khách" userId="S::urn:spo:anon#53ca9a9056bb0ae41b057f005ebe4bc6e021bac0521c28f14fd6824fe885553b::" providerId="AD" clId="Web-{8E89557F-8800-8601-61D7-89C1C9079ADA}" dt="2024-12-25T08:49:40.228" v="7" actId="20577"/>
      <pc:docMkLst>
        <pc:docMk/>
      </pc:docMkLst>
      <pc:sldChg chg="modSp">
        <pc:chgData name="Người dùng Khách" userId="S::urn:spo:anon#53ca9a9056bb0ae41b057f005ebe4bc6e021bac0521c28f14fd6824fe885553b::" providerId="AD" clId="Web-{8E89557F-8800-8601-61D7-89C1C9079ADA}" dt="2024-12-25T08:49:35.400" v="5" actId="20577"/>
        <pc:sldMkLst>
          <pc:docMk/>
          <pc:sldMk cId="311703089" sldId="290"/>
        </pc:sldMkLst>
        <pc:spChg chg="mod">
          <ac:chgData name="Người dùng Khách" userId="S::urn:spo:anon#53ca9a9056bb0ae41b057f005ebe4bc6e021bac0521c28f14fd6824fe885553b::" providerId="AD" clId="Web-{8E89557F-8800-8601-61D7-89C1C9079ADA}" dt="2024-12-25T08:49:35.400" v="5" actId="20577"/>
          <ac:spMkLst>
            <pc:docMk/>
            <pc:sldMk cId="311703089" sldId="290"/>
            <ac:spMk id="8" creationId="{DF5EB1B3-FF99-64FE-1547-091C97CC2AAF}"/>
          </ac:spMkLst>
        </pc:spChg>
      </pc:sldChg>
      <pc:sldChg chg="modSp">
        <pc:chgData name="Người dùng Khách" userId="S::urn:spo:anon#53ca9a9056bb0ae41b057f005ebe4bc6e021bac0521c28f14fd6824fe885553b::" providerId="AD" clId="Web-{8E89557F-8800-8601-61D7-89C1C9079ADA}" dt="2024-12-25T08:49:40.228" v="7" actId="20577"/>
        <pc:sldMkLst>
          <pc:docMk/>
          <pc:sldMk cId="692186307" sldId="302"/>
        </pc:sldMkLst>
        <pc:spChg chg="mod">
          <ac:chgData name="Người dùng Khách" userId="S::urn:spo:anon#53ca9a9056bb0ae41b057f005ebe4bc6e021bac0521c28f14fd6824fe885553b::" providerId="AD" clId="Web-{8E89557F-8800-8601-61D7-89C1C9079ADA}" dt="2024-12-25T08:49:40.228" v="7" actId="20577"/>
          <ac:spMkLst>
            <pc:docMk/>
            <pc:sldMk cId="692186307" sldId="302"/>
            <ac:spMk id="15" creationId="{CA3CED48-3667-4DB9-6C17-5D4BAF5A465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s.cmu.edu/~rsalakhu/papers/oneshot1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17" Type="http://schemas.microsoft.com/office/2007/relationships/hdphoto" Target="../media/hdphoto2.wdp"/><Relationship Id="rId2" Type="http://schemas.openxmlformats.org/officeDocument/2006/relationships/image" Target="../media/image30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5" Type="http://schemas.microsoft.com/office/2007/relationships/hdphoto" Target="../media/hdphoto1.wdp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2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0782-F391-C6C3-FA6E-D3CD43E15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9E4D30-5F0C-E2C2-F9CC-E980D42DD3D5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43B2F22-8FA9-B3BB-84F9-F359A12A8236}"/>
              </a:ext>
            </a:extLst>
          </p:cNvPr>
          <p:cNvSpPr txBox="1"/>
          <p:nvPr/>
        </p:nvSpPr>
        <p:spPr>
          <a:xfrm>
            <a:off x="7416649" y="6961932"/>
            <a:ext cx="2011680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8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3008571-2FD8-7B9F-C6DD-9699FA92078B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4AF0446-0A0A-91E3-D72C-FA46FDC5059E}"/>
              </a:ext>
            </a:extLst>
          </p:cNvPr>
          <p:cNvSpPr txBox="1"/>
          <p:nvPr/>
        </p:nvSpPr>
        <p:spPr>
          <a:xfrm>
            <a:off x="340945" y="4686133"/>
            <a:ext cx="947266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3083E002-93BD-BA18-AD5A-B815DF4A7C5F}"/>
              </a:ext>
            </a:extLst>
          </p:cNvPr>
          <p:cNvSpPr/>
          <p:nvPr/>
        </p:nvSpPr>
        <p:spPr>
          <a:xfrm>
            <a:off x="482004" y="3603948"/>
            <a:ext cx="877924" cy="1084729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8"/>
                </a:lnTo>
                <a:lnTo>
                  <a:pt x="0" y="119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1C8AB-DFC1-AA8D-A143-BCD614A49AC1}"/>
              </a:ext>
            </a:extLst>
          </p:cNvPr>
          <p:cNvSpPr txBox="1"/>
          <p:nvPr/>
        </p:nvSpPr>
        <p:spPr>
          <a:xfrm>
            <a:off x="1841933" y="3817497"/>
            <a:ext cx="1603046" cy="7823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face detection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(using MTCNN)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94A020-D077-0997-7C01-42915752FB98}"/>
              </a:ext>
            </a:extLst>
          </p:cNvPr>
          <p:cNvCxnSpPr/>
          <p:nvPr/>
        </p:nvCxnSpPr>
        <p:spPr>
          <a:xfrm>
            <a:off x="1359928" y="4231341"/>
            <a:ext cx="4150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EBC56DED-054C-9E3B-403D-015161501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3" y="5004695"/>
            <a:ext cx="876389" cy="87638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59DC2A8-3C49-2B66-DA55-F12630A122D1}"/>
              </a:ext>
            </a:extLst>
          </p:cNvPr>
          <p:cNvSpPr txBox="1"/>
          <p:nvPr/>
        </p:nvSpPr>
        <p:spPr>
          <a:xfrm>
            <a:off x="52523" y="775455"/>
            <a:ext cx="3444978" cy="42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 Train model</a:t>
            </a:r>
          </a:p>
        </p:txBody>
      </p:sp>
    </p:spTree>
    <p:extLst>
      <p:ext uri="{BB962C8B-B14F-4D97-AF65-F5344CB8AC3E}">
        <p14:creationId xmlns:p14="http://schemas.microsoft.com/office/powerpoint/2010/main" val="850586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507C3-F687-2790-8519-995CA9053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E58C42-8D1B-48B1-C772-A60188161D5D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6C0665B-A2C3-B963-CC8D-1B082C4E64D0}"/>
              </a:ext>
            </a:extLst>
          </p:cNvPr>
          <p:cNvSpPr txBox="1"/>
          <p:nvPr/>
        </p:nvSpPr>
        <p:spPr>
          <a:xfrm>
            <a:off x="7416649" y="6961932"/>
            <a:ext cx="2011680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8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543D298-3F13-CA88-70AA-70B36064198A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65BC70-48BA-8010-2D6D-35B68EA40CBB}"/>
              </a:ext>
            </a:extLst>
          </p:cNvPr>
          <p:cNvSpPr txBox="1"/>
          <p:nvPr/>
        </p:nvSpPr>
        <p:spPr>
          <a:xfrm>
            <a:off x="340945" y="4686133"/>
            <a:ext cx="947266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D9AE6B5E-DC2F-1BCF-C2AD-2FA41A27B47D}"/>
              </a:ext>
            </a:extLst>
          </p:cNvPr>
          <p:cNvSpPr/>
          <p:nvPr/>
        </p:nvSpPr>
        <p:spPr>
          <a:xfrm>
            <a:off x="482004" y="3603948"/>
            <a:ext cx="877924" cy="1084729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8"/>
                </a:lnTo>
                <a:lnTo>
                  <a:pt x="0" y="119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BB5CB-87BC-D5F0-0B3C-A48B3E36B47F}"/>
              </a:ext>
            </a:extLst>
          </p:cNvPr>
          <p:cNvSpPr txBox="1"/>
          <p:nvPr/>
        </p:nvSpPr>
        <p:spPr>
          <a:xfrm>
            <a:off x="1841933" y="3817497"/>
            <a:ext cx="1603046" cy="7823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face detection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(using MTCNN)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CFC2C0-5A25-23BB-6C56-FBCE281F8CBB}"/>
              </a:ext>
            </a:extLst>
          </p:cNvPr>
          <p:cNvCxnSpPr/>
          <p:nvPr/>
        </p:nvCxnSpPr>
        <p:spPr>
          <a:xfrm>
            <a:off x="1359928" y="4231341"/>
            <a:ext cx="4150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35848487-551B-7B65-CECC-25250C83D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3" y="5004695"/>
            <a:ext cx="876389" cy="876389"/>
          </a:xfrm>
          <a:prstGeom prst="rect">
            <a:avLst/>
          </a:prstGeom>
        </p:spPr>
      </p:pic>
      <p:pic>
        <p:nvPicPr>
          <p:cNvPr id="6" name="Picture 5" descr="A person with a surprised expression&#10;&#10;Description automatically generated">
            <a:extLst>
              <a:ext uri="{FF2B5EF4-FFF2-40B4-BE49-F238E27FC236}">
                <a16:creationId xmlns:a16="http://schemas.microsoft.com/office/drawing/2014/main" id="{B4C01ABA-8DB2-34B3-F506-30126EC7E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82" y="4928234"/>
            <a:ext cx="952850" cy="95285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0546E42F-8AB5-97D5-DB90-A406F335F6AD}"/>
              </a:ext>
            </a:extLst>
          </p:cNvPr>
          <p:cNvSpPr txBox="1"/>
          <p:nvPr/>
        </p:nvSpPr>
        <p:spPr>
          <a:xfrm>
            <a:off x="52523" y="775455"/>
            <a:ext cx="3444978" cy="42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 Train model</a:t>
            </a:r>
          </a:p>
        </p:txBody>
      </p:sp>
    </p:spTree>
    <p:extLst>
      <p:ext uri="{BB962C8B-B14F-4D97-AF65-F5344CB8AC3E}">
        <p14:creationId xmlns:p14="http://schemas.microsoft.com/office/powerpoint/2010/main" val="141006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7BFCB-F3D1-0C50-88C2-335F6E429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0247C1-B880-6011-0260-C84A58C68F69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E209A90-1B9E-469D-4221-B98CD0533668}"/>
              </a:ext>
            </a:extLst>
          </p:cNvPr>
          <p:cNvSpPr txBox="1"/>
          <p:nvPr/>
        </p:nvSpPr>
        <p:spPr>
          <a:xfrm>
            <a:off x="7416649" y="6961932"/>
            <a:ext cx="2011680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  <a:endParaRPr lang="en-US" sz="1250" b="1">
              <a:solidFill>
                <a:srgbClr val="C00000"/>
              </a:solidFill>
              <a:latin typeface="Lato Bold"/>
              <a:ea typeface="Lato Bold"/>
              <a:cs typeface="Lato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AAFEAF6-0119-9607-23D0-EFDA910633EF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7CA21AD-C6BA-F1C2-0719-65AEF70B3503}"/>
              </a:ext>
            </a:extLst>
          </p:cNvPr>
          <p:cNvSpPr txBox="1"/>
          <p:nvPr/>
        </p:nvSpPr>
        <p:spPr>
          <a:xfrm>
            <a:off x="340945" y="4686133"/>
            <a:ext cx="947266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3C4F81F-6CFB-E6DD-5F63-BD713B2ABB45}"/>
              </a:ext>
            </a:extLst>
          </p:cNvPr>
          <p:cNvSpPr/>
          <p:nvPr/>
        </p:nvSpPr>
        <p:spPr>
          <a:xfrm>
            <a:off x="482004" y="3603948"/>
            <a:ext cx="877924" cy="1084729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8"/>
                </a:lnTo>
                <a:lnTo>
                  <a:pt x="0" y="119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44835-33A4-FF18-BA8D-491E31811403}"/>
              </a:ext>
            </a:extLst>
          </p:cNvPr>
          <p:cNvSpPr txBox="1"/>
          <p:nvPr/>
        </p:nvSpPr>
        <p:spPr>
          <a:xfrm>
            <a:off x="1841933" y="3817497"/>
            <a:ext cx="1603046" cy="7823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face detection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(using MTCNN)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4A9E54-1AB1-A5D3-3287-EB8EBEB864ED}"/>
              </a:ext>
            </a:extLst>
          </p:cNvPr>
          <p:cNvCxnSpPr/>
          <p:nvPr/>
        </p:nvCxnSpPr>
        <p:spPr>
          <a:xfrm>
            <a:off x="1359928" y="4231341"/>
            <a:ext cx="4150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9AD6D5EB-7B51-A008-7F58-594699226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3" y="5004695"/>
            <a:ext cx="876389" cy="876389"/>
          </a:xfrm>
          <a:prstGeom prst="rect">
            <a:avLst/>
          </a:prstGeom>
        </p:spPr>
      </p:pic>
      <p:pic>
        <p:nvPicPr>
          <p:cNvPr id="6" name="Picture 5" descr="A person with a surprised expression&#10;&#10;Description automatically generated">
            <a:extLst>
              <a:ext uri="{FF2B5EF4-FFF2-40B4-BE49-F238E27FC236}">
                <a16:creationId xmlns:a16="http://schemas.microsoft.com/office/drawing/2014/main" id="{27DF39A0-72E2-02AB-28E8-26E3ECE49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82" y="4928234"/>
            <a:ext cx="952850" cy="9528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F51B86-298C-561F-F859-8D2B4FA3267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444979" y="3334871"/>
            <a:ext cx="275374" cy="873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A9F22E17-14AC-74B4-84F2-AD979E71D834}"/>
              </a:ext>
            </a:extLst>
          </p:cNvPr>
          <p:cNvSpPr txBox="1"/>
          <p:nvPr/>
        </p:nvSpPr>
        <p:spPr>
          <a:xfrm>
            <a:off x="3202931" y="3629417"/>
            <a:ext cx="3917576" cy="293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[ 2.411e-02 -1.257e-02 . . .  1.449e-02]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9867CC-0451-9A6C-D625-2EC34C71E16B}"/>
              </a:ext>
            </a:extLst>
          </p:cNvPr>
          <p:cNvSpPr txBox="1"/>
          <p:nvPr/>
        </p:nvSpPr>
        <p:spPr>
          <a:xfrm>
            <a:off x="3789993" y="2800905"/>
            <a:ext cx="2413583" cy="7823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Extract face features with </a:t>
            </a:r>
            <a:r>
              <a:rPr lang="en-US" sz="1600" err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FaceNet</a:t>
            </a: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(Pre-train)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5D34FA12-6522-5D50-5BF4-D03C37F06B45}"/>
              </a:ext>
            </a:extLst>
          </p:cNvPr>
          <p:cNvSpPr txBox="1"/>
          <p:nvPr/>
        </p:nvSpPr>
        <p:spPr>
          <a:xfrm>
            <a:off x="52523" y="775455"/>
            <a:ext cx="3444978" cy="42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 Train model</a:t>
            </a:r>
          </a:p>
        </p:txBody>
      </p:sp>
    </p:spTree>
    <p:extLst>
      <p:ext uri="{BB962C8B-B14F-4D97-AF65-F5344CB8AC3E}">
        <p14:creationId xmlns:p14="http://schemas.microsoft.com/office/powerpoint/2010/main" val="1860682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2772-DC39-E4FF-B1A6-B00B38B17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F51C1A-2479-0680-D18E-691707988367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E3950C-03FF-11C1-8BE8-EAACFFAEE5DF}"/>
              </a:ext>
            </a:extLst>
          </p:cNvPr>
          <p:cNvSpPr txBox="1"/>
          <p:nvPr/>
        </p:nvSpPr>
        <p:spPr>
          <a:xfrm>
            <a:off x="7416649" y="6961932"/>
            <a:ext cx="2011680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8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5506B55-EF6D-E2F5-596F-11E4F6DE18E9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36001C5-39B3-B2C4-B316-39C6F7481DAB}"/>
              </a:ext>
            </a:extLst>
          </p:cNvPr>
          <p:cNvSpPr txBox="1"/>
          <p:nvPr/>
        </p:nvSpPr>
        <p:spPr>
          <a:xfrm>
            <a:off x="340945" y="4686133"/>
            <a:ext cx="947266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05D31989-D525-9CFD-8222-09C9E70056F9}"/>
              </a:ext>
            </a:extLst>
          </p:cNvPr>
          <p:cNvSpPr/>
          <p:nvPr/>
        </p:nvSpPr>
        <p:spPr>
          <a:xfrm>
            <a:off x="482004" y="3603948"/>
            <a:ext cx="877924" cy="1084729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8"/>
                </a:lnTo>
                <a:lnTo>
                  <a:pt x="0" y="119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8F438B-51B9-C48E-3E06-C31132027642}"/>
              </a:ext>
            </a:extLst>
          </p:cNvPr>
          <p:cNvSpPr txBox="1"/>
          <p:nvPr/>
        </p:nvSpPr>
        <p:spPr>
          <a:xfrm>
            <a:off x="1841933" y="3817497"/>
            <a:ext cx="1603046" cy="7823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face detection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(using MTCNN)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0C4E7-9C64-05B4-D144-C005686DE62C}"/>
              </a:ext>
            </a:extLst>
          </p:cNvPr>
          <p:cNvCxnSpPr/>
          <p:nvPr/>
        </p:nvCxnSpPr>
        <p:spPr>
          <a:xfrm>
            <a:off x="1359928" y="4231341"/>
            <a:ext cx="4150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857E71A7-2B0B-CBBD-6575-85B7BD198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3" y="5004695"/>
            <a:ext cx="876389" cy="876389"/>
          </a:xfrm>
          <a:prstGeom prst="rect">
            <a:avLst/>
          </a:prstGeom>
        </p:spPr>
      </p:pic>
      <p:pic>
        <p:nvPicPr>
          <p:cNvPr id="6" name="Picture 5" descr="A person with a surprised expression&#10;&#10;Description automatically generated">
            <a:extLst>
              <a:ext uri="{FF2B5EF4-FFF2-40B4-BE49-F238E27FC236}">
                <a16:creationId xmlns:a16="http://schemas.microsoft.com/office/drawing/2014/main" id="{41E8470A-AC6E-0645-9B0C-FD183ED4F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82" y="4928234"/>
            <a:ext cx="952850" cy="952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1C9745-CC51-9EF9-3BCC-CA9BECE6579A}"/>
              </a:ext>
            </a:extLst>
          </p:cNvPr>
          <p:cNvSpPr txBox="1"/>
          <p:nvPr/>
        </p:nvSpPr>
        <p:spPr>
          <a:xfrm>
            <a:off x="3789993" y="2800905"/>
            <a:ext cx="2413583" cy="7823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Extract face features with </a:t>
            </a:r>
            <a:r>
              <a:rPr lang="en-US" sz="1600" err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FaceNet</a:t>
            </a: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(Pre-train)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29AF1B-B595-34F9-3C20-3B7966EC816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444979" y="3334871"/>
            <a:ext cx="275374" cy="873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5290BE3A-025E-3B8F-021B-6626FA8CAA18}"/>
              </a:ext>
            </a:extLst>
          </p:cNvPr>
          <p:cNvSpPr txBox="1"/>
          <p:nvPr/>
        </p:nvSpPr>
        <p:spPr>
          <a:xfrm>
            <a:off x="3202931" y="3629417"/>
            <a:ext cx="3917576" cy="293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[ 2.411e-02 -1.257e-02 . . .  1.449e-02]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3968D9-D4C9-D036-8B7B-6F2BC3AB84C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203576" y="3191445"/>
            <a:ext cx="2026387" cy="212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">
            <a:extLst>
              <a:ext uri="{FF2B5EF4-FFF2-40B4-BE49-F238E27FC236}">
                <a16:creationId xmlns:a16="http://schemas.microsoft.com/office/drawing/2014/main" id="{0845FD6E-1870-EEB4-1DBA-3EDA2E920215}"/>
              </a:ext>
            </a:extLst>
          </p:cNvPr>
          <p:cNvSpPr txBox="1"/>
          <p:nvPr/>
        </p:nvSpPr>
        <p:spPr>
          <a:xfrm>
            <a:off x="6011050" y="2872738"/>
            <a:ext cx="2218913" cy="293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Positive/Negative pairs 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D821BA3A-4ADF-5AD3-0F9B-A84AE4AEB3E4}"/>
              </a:ext>
            </a:extLst>
          </p:cNvPr>
          <p:cNvSpPr txBox="1"/>
          <p:nvPr/>
        </p:nvSpPr>
        <p:spPr>
          <a:xfrm>
            <a:off x="52523" y="775455"/>
            <a:ext cx="3444978" cy="42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 Train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94797E-5140-F36B-C3FF-8D8D5F30596C}"/>
              </a:ext>
            </a:extLst>
          </p:cNvPr>
          <p:cNvSpPr txBox="1"/>
          <p:nvPr/>
        </p:nvSpPr>
        <p:spPr>
          <a:xfrm>
            <a:off x="8229963" y="2984914"/>
            <a:ext cx="1403124" cy="41306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Train SVM</a:t>
            </a:r>
          </a:p>
        </p:txBody>
      </p:sp>
    </p:spTree>
    <p:extLst>
      <p:ext uri="{BB962C8B-B14F-4D97-AF65-F5344CB8AC3E}">
        <p14:creationId xmlns:p14="http://schemas.microsoft.com/office/powerpoint/2010/main" val="213863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30B50-D6D5-26BF-691B-8A15A9F16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105CA7-8F2E-463F-DE45-E15A0C4F7E0B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C76E0CA-6DA4-96CE-826E-F4DB7FACE6A9}"/>
              </a:ext>
            </a:extLst>
          </p:cNvPr>
          <p:cNvSpPr txBox="1"/>
          <p:nvPr/>
        </p:nvSpPr>
        <p:spPr>
          <a:xfrm>
            <a:off x="7416649" y="6961932"/>
            <a:ext cx="2011680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8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2CE1E42-2EC5-6CA5-1EEF-EC5F97A665D3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76F7CA5-F23E-3FD0-5E5F-EBD994B4D179}"/>
              </a:ext>
            </a:extLst>
          </p:cNvPr>
          <p:cNvSpPr txBox="1"/>
          <p:nvPr/>
        </p:nvSpPr>
        <p:spPr>
          <a:xfrm>
            <a:off x="340945" y="4686133"/>
            <a:ext cx="947266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C3C22789-FB54-6C62-788F-378ABB5405CD}"/>
              </a:ext>
            </a:extLst>
          </p:cNvPr>
          <p:cNvSpPr/>
          <p:nvPr/>
        </p:nvSpPr>
        <p:spPr>
          <a:xfrm>
            <a:off x="482004" y="3603948"/>
            <a:ext cx="877924" cy="1084729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8"/>
                </a:lnTo>
                <a:lnTo>
                  <a:pt x="0" y="119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7F1B89-7C18-6F77-A845-B7C37535FDC1}"/>
              </a:ext>
            </a:extLst>
          </p:cNvPr>
          <p:cNvSpPr txBox="1"/>
          <p:nvPr/>
        </p:nvSpPr>
        <p:spPr>
          <a:xfrm>
            <a:off x="1841933" y="3817497"/>
            <a:ext cx="1603046" cy="7823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face detection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(using MTCNN)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44ACBB-8D8B-AFA4-BB3E-4F1691738F94}"/>
              </a:ext>
            </a:extLst>
          </p:cNvPr>
          <p:cNvCxnSpPr/>
          <p:nvPr/>
        </p:nvCxnSpPr>
        <p:spPr>
          <a:xfrm>
            <a:off x="1359928" y="4231341"/>
            <a:ext cx="4150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erson in a suit and tie&#10;&#10;Description automatically generated">
            <a:extLst>
              <a:ext uri="{FF2B5EF4-FFF2-40B4-BE49-F238E27FC236}">
                <a16:creationId xmlns:a16="http://schemas.microsoft.com/office/drawing/2014/main" id="{69845B54-45FE-49F8-7527-D7E31D310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3" y="5004695"/>
            <a:ext cx="876389" cy="876389"/>
          </a:xfrm>
          <a:prstGeom prst="rect">
            <a:avLst/>
          </a:prstGeom>
        </p:spPr>
      </p:pic>
      <p:pic>
        <p:nvPicPr>
          <p:cNvPr id="6" name="Picture 5" descr="A person with a surprised expression&#10;&#10;Description automatically generated">
            <a:extLst>
              <a:ext uri="{FF2B5EF4-FFF2-40B4-BE49-F238E27FC236}">
                <a16:creationId xmlns:a16="http://schemas.microsoft.com/office/drawing/2014/main" id="{8F485593-962F-A014-0153-9015BF128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82" y="4928234"/>
            <a:ext cx="952850" cy="952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C6580-112A-7E4B-713C-733327308ECB}"/>
              </a:ext>
            </a:extLst>
          </p:cNvPr>
          <p:cNvSpPr txBox="1"/>
          <p:nvPr/>
        </p:nvSpPr>
        <p:spPr>
          <a:xfrm>
            <a:off x="3789993" y="2800905"/>
            <a:ext cx="2413583" cy="7823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Extract face features with </a:t>
            </a:r>
            <a:r>
              <a:rPr lang="en-US" sz="1600" err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FaceNet</a:t>
            </a: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(Pre-train)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20D931-C2CE-45D5-393D-406DCCDAA71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444979" y="3334871"/>
            <a:ext cx="275374" cy="873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66B4DE-1742-AB60-3A54-8DC0A27FC383}"/>
              </a:ext>
            </a:extLst>
          </p:cNvPr>
          <p:cNvSpPr txBox="1"/>
          <p:nvPr/>
        </p:nvSpPr>
        <p:spPr>
          <a:xfrm>
            <a:off x="8113059" y="2985571"/>
            <a:ext cx="1403124" cy="41306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Train SVM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D2759A-279A-D113-A60B-5D159A3A449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203576" y="3192102"/>
            <a:ext cx="19094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4">
            <a:extLst>
              <a:ext uri="{FF2B5EF4-FFF2-40B4-BE49-F238E27FC236}">
                <a16:creationId xmlns:a16="http://schemas.microsoft.com/office/drawing/2014/main" id="{79B7CFE7-F4A6-0EF3-7E4A-E512D069EBCD}"/>
              </a:ext>
            </a:extLst>
          </p:cNvPr>
          <p:cNvSpPr txBox="1"/>
          <p:nvPr/>
        </p:nvSpPr>
        <p:spPr>
          <a:xfrm>
            <a:off x="52523" y="775455"/>
            <a:ext cx="3444978" cy="42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 Train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DBA18F-A3C5-1B0F-8175-2CBF9F9B828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444979" y="4208694"/>
            <a:ext cx="454668" cy="9191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AC6EDD-36F4-2370-7E6E-CC85C76571A7}"/>
              </a:ext>
            </a:extLst>
          </p:cNvPr>
          <p:cNvSpPr txBox="1"/>
          <p:nvPr/>
        </p:nvSpPr>
        <p:spPr>
          <a:xfrm>
            <a:off x="4028879" y="4951886"/>
            <a:ext cx="4349394" cy="41306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Train Siamese Network + L1 distance layer</a:t>
            </a:r>
          </a:p>
        </p:txBody>
      </p:sp>
    </p:spTree>
    <p:extLst>
      <p:ext uri="{BB962C8B-B14F-4D97-AF65-F5344CB8AC3E}">
        <p14:creationId xmlns:p14="http://schemas.microsoft.com/office/powerpoint/2010/main" val="719612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B3ABC-EF42-6BEF-564B-9F6E22E994B9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3.1.1 Train model – pipeline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892D3-C690-F77C-41E3-0A49056CF838}"/>
              </a:ext>
            </a:extLst>
          </p:cNvPr>
          <p:cNvSpPr/>
          <p:nvPr/>
        </p:nvSpPr>
        <p:spPr>
          <a:xfrm>
            <a:off x="192741" y="6289988"/>
            <a:ext cx="9368118" cy="94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E2B1947C-E6E0-870B-56F6-176673612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37" y="1366604"/>
            <a:ext cx="5913525" cy="59135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5F6A2-EBC8-D886-BEEA-04E98799A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3F15595-CBF3-5AB8-F5BA-81A09E1C94C7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99FDF2F-0A70-9A61-41F9-4474275EFE93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2D9B1-D13A-BFAC-43A7-0CEB63876112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3.1.1 Train model – pipeline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7A8B47-1303-7A98-71B1-84CE7FEC815C}"/>
              </a:ext>
            </a:extLst>
          </p:cNvPr>
          <p:cNvSpPr/>
          <p:nvPr/>
        </p:nvSpPr>
        <p:spPr>
          <a:xfrm>
            <a:off x="192741" y="6289988"/>
            <a:ext cx="9368118" cy="94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31BA846-CE14-0ED9-9EB1-68861C5E5F72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10</a:t>
            </a:r>
          </a:p>
        </p:txBody>
      </p:sp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AB5D18B3-67A5-BB8C-51B8-34A864089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05" y="1977950"/>
            <a:ext cx="781578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04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CB7FD-2C2C-21A4-50C4-7BA38F729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2126FE-6C12-12F6-849A-DACB18F22B0C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A28F0C5-2DB0-7AC2-AAD6-2F9F01BF6BA7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BDA03-3069-460D-D910-3D08AA2786B4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3.1.2 Train model – pipeline 2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D33F60-9F68-889D-4190-A6E773E1359F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11</a:t>
            </a:r>
          </a:p>
        </p:txBody>
      </p:sp>
      <p:pic>
        <p:nvPicPr>
          <p:cNvPr id="7" name="Picture 6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03F7855-933F-BCC8-FA57-33DABFBFE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9" y="2985697"/>
            <a:ext cx="9412941" cy="1911076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ACFEC874-98AE-6F2F-0EC9-784BBC639DCD}"/>
              </a:ext>
            </a:extLst>
          </p:cNvPr>
          <p:cNvSpPr txBox="1"/>
          <p:nvPr/>
        </p:nvSpPr>
        <p:spPr>
          <a:xfrm>
            <a:off x="-80682" y="1591978"/>
            <a:ext cx="406101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network architecture:</a:t>
            </a:r>
          </a:p>
        </p:txBody>
      </p:sp>
      <p:sp>
        <p:nvSpPr>
          <p:cNvPr id="11" name="TextBox 8">
            <a:hlinkClick r:id="rId4"/>
            <a:extLst>
              <a:ext uri="{FF2B5EF4-FFF2-40B4-BE49-F238E27FC236}">
                <a16:creationId xmlns:a16="http://schemas.microsoft.com/office/drawing/2014/main" id="{734F85BF-7F29-1784-A975-87D8417EC65A}"/>
              </a:ext>
            </a:extLst>
          </p:cNvPr>
          <p:cNvSpPr txBox="1"/>
          <p:nvPr/>
        </p:nvSpPr>
        <p:spPr>
          <a:xfrm>
            <a:off x="2279599" y="4890502"/>
            <a:ext cx="4925891" cy="28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 i="1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https://www.cs.cmu.edu/~rsalakhu/papers/oneshot1.pdf </a:t>
            </a:r>
          </a:p>
        </p:txBody>
      </p:sp>
    </p:spTree>
    <p:extLst>
      <p:ext uri="{BB962C8B-B14F-4D97-AF65-F5344CB8AC3E}">
        <p14:creationId xmlns:p14="http://schemas.microsoft.com/office/powerpoint/2010/main" val="1291211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B3958-4AC2-5131-E10E-CCC5CA235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CB3803-8C2B-D9F5-43FF-DFFF0D420ADB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7154794-0B74-7A37-33CD-786C8B3686B2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3B656-6A9A-0676-227B-7CF50C77BE16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3.1.2 Train model – pipeline 2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0D72216-2579-5E94-634C-EAAE41342CD6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12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B932B1EB-BCBE-3164-0ABC-5D74C05777F8}"/>
              </a:ext>
            </a:extLst>
          </p:cNvPr>
          <p:cNvSpPr txBox="1"/>
          <p:nvPr/>
        </p:nvSpPr>
        <p:spPr>
          <a:xfrm>
            <a:off x="-80682" y="1591978"/>
            <a:ext cx="4061012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network architecture: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092E01-B5FD-6097-DFDA-CF03FD40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10" y="2137555"/>
            <a:ext cx="7419301" cy="47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86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40656-A8D1-E903-A4C2-D81952781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51D336-CDBE-6D59-3873-77581F7DA5B8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A11C109-A0E9-DDAF-89C7-D8A055343DDB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B2534-0CAC-E2FE-C8CC-89650B36194F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3.1.2 Train model – pipeline 2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0A0ADD3-37F6-7E84-07A4-39EFD26D8A69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13</a:t>
            </a: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DF4BF98-665D-5D60-FB95-0940F9D1A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48963"/>
            <a:ext cx="952500" cy="952500"/>
          </a:xfrm>
          <a:prstGeom prst="rect">
            <a:avLst/>
          </a:prstGeom>
        </p:spPr>
      </p:pic>
      <p:pic>
        <p:nvPicPr>
          <p:cNvPr id="10" name="Picture 9" descr="A person smiling with a smile&#10;&#10;Description automatically generated">
            <a:extLst>
              <a:ext uri="{FF2B5EF4-FFF2-40B4-BE49-F238E27FC236}">
                <a16:creationId xmlns:a16="http://schemas.microsoft.com/office/drawing/2014/main" id="{6777C2A4-7601-D5DC-31A0-315607D30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4405831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2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0546" y="424980"/>
            <a:ext cx="2173040" cy="652367"/>
          </a:xfrm>
          <a:custGeom>
            <a:avLst/>
            <a:gdLst/>
            <a:ahLst/>
            <a:cxnLst/>
            <a:rect l="l" t="t" r="r" b="b"/>
            <a:pathLst>
              <a:path w="2173040" h="652367">
                <a:moveTo>
                  <a:pt x="0" y="0"/>
                </a:moveTo>
                <a:lnTo>
                  <a:pt x="2173040" y="0"/>
                </a:lnTo>
                <a:lnTo>
                  <a:pt x="2173040" y="652367"/>
                </a:lnTo>
                <a:lnTo>
                  <a:pt x="0" y="652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31986" y="2246652"/>
            <a:ext cx="8097452" cy="153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9"/>
              </a:lnSpc>
            </a:pPr>
            <a:r>
              <a:rPr lang="en-US" sz="54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Biometric authentication system - IT4432E</a:t>
            </a:r>
            <a:endParaRPr lang="en-US" sz="5499" b="1">
              <a:solidFill>
                <a:srgbClr val="C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1986" y="3879758"/>
            <a:ext cx="7649101" cy="42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2986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2D-Face authorization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7756" y="4419191"/>
            <a:ext cx="2901496" cy="1926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Members:</a:t>
            </a:r>
            <a:endParaRPr lang="en-US" sz="140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marL="285750" indent="-285750">
              <a:lnSpc>
                <a:spcPts val="1865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Chu Trung Anh 20225564</a:t>
            </a:r>
            <a:endParaRPr lang="en-US" sz="140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marL="285750" indent="-285750" algn="l">
              <a:lnSpc>
                <a:spcPts val="1865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Bui Duy Anh 20225563</a:t>
            </a:r>
            <a:endParaRPr lang="en-US" sz="140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marL="285750" indent="-285750" algn="l">
              <a:lnSpc>
                <a:spcPts val="186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Pham Minh Tien 20225555</a:t>
            </a:r>
            <a:endParaRPr lang="en-US" sz="140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algn="l">
              <a:lnSpc>
                <a:spcPts val="1865"/>
              </a:lnSpc>
              <a:spcBef>
                <a:spcPct val="0"/>
              </a:spcBef>
            </a:pPr>
            <a:endParaRPr lang="en-US" sz="155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>
              <a:lnSpc>
                <a:spcPts val="1864"/>
              </a:lnSpc>
              <a:spcBef>
                <a:spcPct val="0"/>
              </a:spcBef>
            </a:pPr>
            <a:r>
              <a:rPr lang="en-US" sz="1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Supervisor: </a:t>
            </a:r>
          </a:p>
          <a:p>
            <a:pPr marL="285750" indent="-285750">
              <a:lnSpc>
                <a:spcPts val="18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Dr.Ngo</a:t>
            </a:r>
            <a:r>
              <a:rPr lang="en-US" sz="14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Thanh Trung</a:t>
            </a:r>
            <a:endParaRPr lang="en-US" sz="140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marL="285750" indent="-285750">
              <a:lnSpc>
                <a:spcPts val="1864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Dr.Tran</a:t>
            </a:r>
            <a:r>
              <a:rPr lang="en-US" sz="1400">
                <a:solidFill>
                  <a:srgbClr val="C00000"/>
                </a:solidFill>
                <a:latin typeface="Lato"/>
                <a:ea typeface="Lato"/>
                <a:cs typeface="Lato"/>
              </a:rPr>
              <a:t> Nguyen Ngoc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BCEF-D27E-1CE1-8B41-15A7120D9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C775-C772-B926-4D0A-9D8CAE750202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139FB9C-2C06-DDB9-05CD-CBF411658DC2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A61E9-B1FB-8FE2-D8D6-35C772C728B3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3.1.2 Train model – pipeline 2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CBB1DFB-F225-E518-D7B5-F0FCAC840C70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13</a:t>
            </a: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3EB62F0-3020-442B-CCD7-B67539CD2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48963"/>
            <a:ext cx="952500" cy="952500"/>
          </a:xfrm>
          <a:prstGeom prst="rect">
            <a:avLst/>
          </a:prstGeom>
        </p:spPr>
      </p:pic>
      <p:pic>
        <p:nvPicPr>
          <p:cNvPr id="10" name="Picture 9" descr="A person smiling with a smile&#10;&#10;Description automatically generated">
            <a:extLst>
              <a:ext uri="{FF2B5EF4-FFF2-40B4-BE49-F238E27FC236}">
                <a16:creationId xmlns:a16="http://schemas.microsoft.com/office/drawing/2014/main" id="{D70D503A-2EC2-C6DC-68D7-E80EDE2AE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4405831"/>
            <a:ext cx="952500" cy="952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A7CD09B-4FB8-A6B1-275A-DF07F5BFF358}"/>
              </a:ext>
            </a:extLst>
          </p:cNvPr>
          <p:cNvGrpSpPr/>
          <p:nvPr/>
        </p:nvGrpSpPr>
        <p:grpSpPr>
          <a:xfrm>
            <a:off x="1606800" y="2330107"/>
            <a:ext cx="1409700" cy="1337219"/>
            <a:chOff x="2931459" y="2268071"/>
            <a:chExt cx="1409700" cy="13372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C419C0-96E5-F577-CD33-C359DFBF4E98}"/>
                </a:ext>
              </a:extLst>
            </p:cNvPr>
            <p:cNvSpPr/>
            <p:nvPr/>
          </p:nvSpPr>
          <p:spPr>
            <a:xfrm>
              <a:off x="2931459" y="2268071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FBF595-9C0A-3E6E-7B20-CE7CB723CCDD}"/>
                </a:ext>
              </a:extLst>
            </p:cNvPr>
            <p:cNvSpPr/>
            <p:nvPr/>
          </p:nvSpPr>
          <p:spPr>
            <a:xfrm>
              <a:off x="3083859" y="2413852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2240C6-069E-FC2B-594B-D1E152319102}"/>
                </a:ext>
              </a:extLst>
            </p:cNvPr>
            <p:cNvSpPr/>
            <p:nvPr/>
          </p:nvSpPr>
          <p:spPr>
            <a:xfrm>
              <a:off x="3236259" y="2559633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0DC2FB-605D-D3E8-105F-C511C7E5E9F5}"/>
                </a:ext>
              </a:extLst>
            </p:cNvPr>
            <p:cNvSpPr/>
            <p:nvPr/>
          </p:nvSpPr>
          <p:spPr>
            <a:xfrm>
              <a:off x="3388659" y="2726749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8C4497E-9F36-C743-F8FF-63669841E270}"/>
              </a:ext>
            </a:extLst>
          </p:cNvPr>
          <p:cNvSpPr txBox="1"/>
          <p:nvPr/>
        </p:nvSpPr>
        <p:spPr>
          <a:xfrm>
            <a:off x="1334605" y="1943391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Conv Network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42A8D9-B3D0-E810-2A9B-7FEBEADD2E62}"/>
              </a:ext>
            </a:extLst>
          </p:cNvPr>
          <p:cNvGrpSpPr/>
          <p:nvPr/>
        </p:nvGrpSpPr>
        <p:grpSpPr>
          <a:xfrm>
            <a:off x="1626396" y="4289155"/>
            <a:ext cx="1409700" cy="1337219"/>
            <a:chOff x="2931459" y="2268071"/>
            <a:chExt cx="1409700" cy="133721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1D04E4-76E1-DC66-1159-FC5DF8212EB5}"/>
                </a:ext>
              </a:extLst>
            </p:cNvPr>
            <p:cNvSpPr/>
            <p:nvPr/>
          </p:nvSpPr>
          <p:spPr>
            <a:xfrm>
              <a:off x="2931459" y="2268071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40D96E-EABB-586E-C4FD-CD01C540132A}"/>
                </a:ext>
              </a:extLst>
            </p:cNvPr>
            <p:cNvSpPr/>
            <p:nvPr/>
          </p:nvSpPr>
          <p:spPr>
            <a:xfrm>
              <a:off x="3083859" y="2413852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A5F30C-8AE4-F8BC-5221-6D5AFC7DBFEE}"/>
                </a:ext>
              </a:extLst>
            </p:cNvPr>
            <p:cNvSpPr/>
            <p:nvPr/>
          </p:nvSpPr>
          <p:spPr>
            <a:xfrm>
              <a:off x="3236259" y="2559633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E9C374-12BF-93AC-9FDB-5FA623114348}"/>
                </a:ext>
              </a:extLst>
            </p:cNvPr>
            <p:cNvSpPr/>
            <p:nvPr/>
          </p:nvSpPr>
          <p:spPr>
            <a:xfrm>
              <a:off x="3388659" y="2726749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8C72BE3-D4B8-2E9D-1A05-EB7AC1D530E0}"/>
              </a:ext>
            </a:extLst>
          </p:cNvPr>
          <p:cNvSpPr txBox="1"/>
          <p:nvPr/>
        </p:nvSpPr>
        <p:spPr>
          <a:xfrm>
            <a:off x="1354201" y="5582994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Conv Network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FF7E32-813A-F111-27CC-6E25ECBBE66D}"/>
              </a:ext>
            </a:extLst>
          </p:cNvPr>
          <p:cNvCxnSpPr/>
          <p:nvPr/>
        </p:nvCxnSpPr>
        <p:spPr>
          <a:xfrm>
            <a:off x="1200402" y="2915158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6FB959-A19D-F169-C830-6F970651A374}"/>
              </a:ext>
            </a:extLst>
          </p:cNvPr>
          <p:cNvCxnSpPr/>
          <p:nvPr/>
        </p:nvCxnSpPr>
        <p:spPr>
          <a:xfrm>
            <a:off x="1219998" y="4866870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66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C4BF6-934C-2334-C17F-7D73A675E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F64CD9-08C4-0163-E90D-3FF6E4E45620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6DD9B7F-4F99-562D-FD39-56EE4B2052D0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B02DF-CA49-2A58-4129-AA74DDF2BC32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3.1.2 Train model – pipeline 2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5675303-26C0-953F-01AC-1F6F13FDBA8C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13</a:t>
            </a:r>
            <a:endParaRPr lang="en-US" sz="1279" b="1">
              <a:solidFill>
                <a:srgbClr val="C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0AE5332-0F87-EBCC-5BDE-A4D068D93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48963"/>
            <a:ext cx="952500" cy="952500"/>
          </a:xfrm>
          <a:prstGeom prst="rect">
            <a:avLst/>
          </a:prstGeom>
        </p:spPr>
      </p:pic>
      <p:pic>
        <p:nvPicPr>
          <p:cNvPr id="10" name="Picture 9" descr="A person smiling with a smile&#10;&#10;Description automatically generated">
            <a:extLst>
              <a:ext uri="{FF2B5EF4-FFF2-40B4-BE49-F238E27FC236}">
                <a16:creationId xmlns:a16="http://schemas.microsoft.com/office/drawing/2014/main" id="{6AA30F20-44F5-7473-5BE7-92EE069E3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4405831"/>
            <a:ext cx="952500" cy="952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8FA1E0-3A4A-447C-7929-0E6C448C27FE}"/>
              </a:ext>
            </a:extLst>
          </p:cNvPr>
          <p:cNvGrpSpPr/>
          <p:nvPr/>
        </p:nvGrpSpPr>
        <p:grpSpPr>
          <a:xfrm>
            <a:off x="1606800" y="2330107"/>
            <a:ext cx="1409700" cy="1337219"/>
            <a:chOff x="2931459" y="2268071"/>
            <a:chExt cx="1409700" cy="13372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E22011-7C25-7AB8-8B97-4B996393ECD9}"/>
                </a:ext>
              </a:extLst>
            </p:cNvPr>
            <p:cNvSpPr/>
            <p:nvPr/>
          </p:nvSpPr>
          <p:spPr>
            <a:xfrm>
              <a:off x="2931459" y="2268071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1710A1-44CD-8420-9CD6-8D99653E879A}"/>
                </a:ext>
              </a:extLst>
            </p:cNvPr>
            <p:cNvSpPr/>
            <p:nvPr/>
          </p:nvSpPr>
          <p:spPr>
            <a:xfrm>
              <a:off x="3083859" y="2413852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CE4ECE-11EE-F0F8-B8C9-EF26984206BD}"/>
                </a:ext>
              </a:extLst>
            </p:cNvPr>
            <p:cNvSpPr/>
            <p:nvPr/>
          </p:nvSpPr>
          <p:spPr>
            <a:xfrm>
              <a:off x="3236259" y="2559633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3ACE94-E5A8-695B-2647-65659C7D6C25}"/>
                </a:ext>
              </a:extLst>
            </p:cNvPr>
            <p:cNvSpPr/>
            <p:nvPr/>
          </p:nvSpPr>
          <p:spPr>
            <a:xfrm>
              <a:off x="3388659" y="2726749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F5035E3-39EA-F70F-462C-16A9F4B52569}"/>
              </a:ext>
            </a:extLst>
          </p:cNvPr>
          <p:cNvSpPr txBox="1"/>
          <p:nvPr/>
        </p:nvSpPr>
        <p:spPr>
          <a:xfrm>
            <a:off x="1334605" y="1943391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Conv Network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A8A750-8668-D520-5079-AF24DDA56E82}"/>
              </a:ext>
            </a:extLst>
          </p:cNvPr>
          <p:cNvGrpSpPr/>
          <p:nvPr/>
        </p:nvGrpSpPr>
        <p:grpSpPr>
          <a:xfrm>
            <a:off x="1626396" y="4289155"/>
            <a:ext cx="1409700" cy="1337219"/>
            <a:chOff x="2931459" y="2268071"/>
            <a:chExt cx="1409700" cy="133721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A4615E-9FD0-512B-4192-7513B0BCED10}"/>
                </a:ext>
              </a:extLst>
            </p:cNvPr>
            <p:cNvSpPr/>
            <p:nvPr/>
          </p:nvSpPr>
          <p:spPr>
            <a:xfrm>
              <a:off x="2931459" y="2268071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BA2835-43D7-E0AF-6DA9-D485D28402A8}"/>
                </a:ext>
              </a:extLst>
            </p:cNvPr>
            <p:cNvSpPr/>
            <p:nvPr/>
          </p:nvSpPr>
          <p:spPr>
            <a:xfrm>
              <a:off x="3083859" y="2413852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B1F0F1-5B2B-183A-FCC0-5E22570FFB83}"/>
                </a:ext>
              </a:extLst>
            </p:cNvPr>
            <p:cNvSpPr/>
            <p:nvPr/>
          </p:nvSpPr>
          <p:spPr>
            <a:xfrm>
              <a:off x="3236259" y="2559633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595896-0B0B-F71A-AE0A-458EC586A5EF}"/>
                </a:ext>
              </a:extLst>
            </p:cNvPr>
            <p:cNvSpPr/>
            <p:nvPr/>
          </p:nvSpPr>
          <p:spPr>
            <a:xfrm>
              <a:off x="3388659" y="2726749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E0017CE-45BE-840F-7729-B2DAAF2C4C95}"/>
              </a:ext>
            </a:extLst>
          </p:cNvPr>
          <p:cNvSpPr txBox="1"/>
          <p:nvPr/>
        </p:nvSpPr>
        <p:spPr>
          <a:xfrm>
            <a:off x="1354201" y="5582994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Conv 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3FCD4F-2B48-E5CE-ADC3-56CFAA682927}"/>
              </a:ext>
            </a:extLst>
          </p:cNvPr>
          <p:cNvSpPr/>
          <p:nvPr/>
        </p:nvSpPr>
        <p:spPr>
          <a:xfrm>
            <a:off x="3662776" y="2381349"/>
            <a:ext cx="222510" cy="1359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2E88A9-7A84-8C75-D1D2-E8D04EEB5594}"/>
              </a:ext>
            </a:extLst>
          </p:cNvPr>
          <p:cNvSpPr txBox="1"/>
          <p:nvPr/>
        </p:nvSpPr>
        <p:spPr>
          <a:xfrm>
            <a:off x="2908102" y="1947203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Encoding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6D2C41-7684-2867-55F4-B316B5AF87CC}"/>
              </a:ext>
            </a:extLst>
          </p:cNvPr>
          <p:cNvSpPr/>
          <p:nvPr/>
        </p:nvSpPr>
        <p:spPr>
          <a:xfrm>
            <a:off x="3662776" y="4300955"/>
            <a:ext cx="222510" cy="1359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2B2BE8-36B6-2ACE-57CD-A3C7EEC82F33}"/>
              </a:ext>
            </a:extLst>
          </p:cNvPr>
          <p:cNvCxnSpPr/>
          <p:nvPr/>
        </p:nvCxnSpPr>
        <p:spPr>
          <a:xfrm>
            <a:off x="1200402" y="2915158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9FD75A-B33F-C98B-B999-000F72591DB5}"/>
              </a:ext>
            </a:extLst>
          </p:cNvPr>
          <p:cNvCxnSpPr/>
          <p:nvPr/>
        </p:nvCxnSpPr>
        <p:spPr>
          <a:xfrm>
            <a:off x="1219998" y="4866870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0B5209-6635-707E-A1F1-512B26153430}"/>
              </a:ext>
            </a:extLst>
          </p:cNvPr>
          <p:cNvCxnSpPr>
            <a:cxnSpLocks/>
          </p:cNvCxnSpPr>
          <p:nvPr/>
        </p:nvCxnSpPr>
        <p:spPr>
          <a:xfrm>
            <a:off x="3038580" y="2915158"/>
            <a:ext cx="6241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54861E-ECF6-9A7F-F664-82BC2EF20D55}"/>
              </a:ext>
            </a:extLst>
          </p:cNvPr>
          <p:cNvCxnSpPr>
            <a:cxnSpLocks/>
          </p:cNvCxnSpPr>
          <p:nvPr/>
        </p:nvCxnSpPr>
        <p:spPr>
          <a:xfrm>
            <a:off x="3038580" y="4866870"/>
            <a:ext cx="6241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920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E82D9-C9BA-AEB2-14AC-9994F888C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76A2DA-B2EA-7655-3FA7-9C2F678B7402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1C04E32-B8C5-3FEB-2C55-CDB64DD86ACC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5F2D9-9DA7-463D-9D35-2BA20A887B35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3.1.2 Train model – pipeline 2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E3EEEF6-F503-A6C3-C131-6C3777D4CECC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13</a:t>
            </a:r>
            <a:endParaRPr lang="en-US" sz="1250" b="1">
              <a:solidFill>
                <a:srgbClr val="C00000"/>
              </a:solidFill>
              <a:latin typeface="Lato Bold"/>
              <a:ea typeface="Lato Bold"/>
              <a:cs typeface="Lato Bold"/>
            </a:endParaRP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125C916-7FED-C861-75EB-D23D2850D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48963"/>
            <a:ext cx="952500" cy="952500"/>
          </a:xfrm>
          <a:prstGeom prst="rect">
            <a:avLst/>
          </a:prstGeom>
        </p:spPr>
      </p:pic>
      <p:pic>
        <p:nvPicPr>
          <p:cNvPr id="10" name="Picture 9" descr="A person smiling with a smile&#10;&#10;Description automatically generated">
            <a:extLst>
              <a:ext uri="{FF2B5EF4-FFF2-40B4-BE49-F238E27FC236}">
                <a16:creationId xmlns:a16="http://schemas.microsoft.com/office/drawing/2014/main" id="{B57897A9-7295-0356-31FC-D8AFFBB2F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4405831"/>
            <a:ext cx="952500" cy="952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A1DB001-B705-3DD7-BEEE-1F1CF79ABD15}"/>
              </a:ext>
            </a:extLst>
          </p:cNvPr>
          <p:cNvGrpSpPr/>
          <p:nvPr/>
        </p:nvGrpSpPr>
        <p:grpSpPr>
          <a:xfrm>
            <a:off x="1606800" y="2330107"/>
            <a:ext cx="1409700" cy="1337219"/>
            <a:chOff x="2931459" y="2268071"/>
            <a:chExt cx="1409700" cy="13372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4E04EA-FBD9-9A0D-89F2-1A4F7BFF42E8}"/>
                </a:ext>
              </a:extLst>
            </p:cNvPr>
            <p:cNvSpPr/>
            <p:nvPr/>
          </p:nvSpPr>
          <p:spPr>
            <a:xfrm>
              <a:off x="2931459" y="2268071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BA3EE8-8806-0CDB-4FA1-B968A07D4B4E}"/>
                </a:ext>
              </a:extLst>
            </p:cNvPr>
            <p:cNvSpPr/>
            <p:nvPr/>
          </p:nvSpPr>
          <p:spPr>
            <a:xfrm>
              <a:off x="3083859" y="2413852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C08096-2560-E020-C089-D76C8BE33886}"/>
                </a:ext>
              </a:extLst>
            </p:cNvPr>
            <p:cNvSpPr/>
            <p:nvPr/>
          </p:nvSpPr>
          <p:spPr>
            <a:xfrm>
              <a:off x="3236259" y="2559633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08C208-9F3E-04D4-D390-2365B12E6B54}"/>
                </a:ext>
              </a:extLst>
            </p:cNvPr>
            <p:cNvSpPr/>
            <p:nvPr/>
          </p:nvSpPr>
          <p:spPr>
            <a:xfrm>
              <a:off x="3388659" y="2726749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EACAD82-2F46-95B5-CE07-8D6663CF17AA}"/>
              </a:ext>
            </a:extLst>
          </p:cNvPr>
          <p:cNvSpPr txBox="1"/>
          <p:nvPr/>
        </p:nvSpPr>
        <p:spPr>
          <a:xfrm>
            <a:off x="1334605" y="1943391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Conv Network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22447D-A386-2CFF-2A32-4F9816DAD4A8}"/>
              </a:ext>
            </a:extLst>
          </p:cNvPr>
          <p:cNvGrpSpPr/>
          <p:nvPr/>
        </p:nvGrpSpPr>
        <p:grpSpPr>
          <a:xfrm>
            <a:off x="1626396" y="4289155"/>
            <a:ext cx="1409700" cy="1337219"/>
            <a:chOff x="2931459" y="2268071"/>
            <a:chExt cx="1409700" cy="133721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3B34EC-DA2E-2D89-BF69-5809BCB8D793}"/>
                </a:ext>
              </a:extLst>
            </p:cNvPr>
            <p:cNvSpPr/>
            <p:nvPr/>
          </p:nvSpPr>
          <p:spPr>
            <a:xfrm>
              <a:off x="2931459" y="2268071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782BFD-47B2-3796-FD13-051026B9D26F}"/>
                </a:ext>
              </a:extLst>
            </p:cNvPr>
            <p:cNvSpPr/>
            <p:nvPr/>
          </p:nvSpPr>
          <p:spPr>
            <a:xfrm>
              <a:off x="3083859" y="2413852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95B686-E4E7-B34C-C950-286D9B8FBBD2}"/>
                </a:ext>
              </a:extLst>
            </p:cNvPr>
            <p:cNvSpPr/>
            <p:nvPr/>
          </p:nvSpPr>
          <p:spPr>
            <a:xfrm>
              <a:off x="3236259" y="2559633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72D36A-3E9C-5C53-A13D-4175C07BC26F}"/>
                </a:ext>
              </a:extLst>
            </p:cNvPr>
            <p:cNvSpPr/>
            <p:nvPr/>
          </p:nvSpPr>
          <p:spPr>
            <a:xfrm>
              <a:off x="3388659" y="2726749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6F8C41C-0F37-718C-A281-C60B2F8A208D}"/>
              </a:ext>
            </a:extLst>
          </p:cNvPr>
          <p:cNvSpPr txBox="1"/>
          <p:nvPr/>
        </p:nvSpPr>
        <p:spPr>
          <a:xfrm>
            <a:off x="1354201" y="5582994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Conv 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B7108C-72FB-2BDC-921F-E6CFBC8B3282}"/>
              </a:ext>
            </a:extLst>
          </p:cNvPr>
          <p:cNvSpPr/>
          <p:nvPr/>
        </p:nvSpPr>
        <p:spPr>
          <a:xfrm>
            <a:off x="3662776" y="2381349"/>
            <a:ext cx="222510" cy="1359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F3A767-63B6-8D99-6D9E-1C35374BDA0E}"/>
              </a:ext>
            </a:extLst>
          </p:cNvPr>
          <p:cNvSpPr txBox="1"/>
          <p:nvPr/>
        </p:nvSpPr>
        <p:spPr>
          <a:xfrm>
            <a:off x="2908102" y="1947203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Encoding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6E2A4F-D167-4F3F-EB1D-F13CC07A6293}"/>
              </a:ext>
            </a:extLst>
          </p:cNvPr>
          <p:cNvSpPr/>
          <p:nvPr/>
        </p:nvSpPr>
        <p:spPr>
          <a:xfrm>
            <a:off x="3662776" y="4300955"/>
            <a:ext cx="222510" cy="1359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63A582-FD50-61FA-1FB7-3A06CE9FF9C2}"/>
              </a:ext>
            </a:extLst>
          </p:cNvPr>
          <p:cNvSpPr txBox="1"/>
          <p:nvPr/>
        </p:nvSpPr>
        <p:spPr>
          <a:xfrm>
            <a:off x="4340928" y="3785168"/>
            <a:ext cx="2115670" cy="372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Manhattan distance (L1)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F8379-7675-E470-C96C-AE720AF5D870}"/>
              </a:ext>
            </a:extLst>
          </p:cNvPr>
          <p:cNvSpPr txBox="1"/>
          <p:nvPr/>
        </p:nvSpPr>
        <p:spPr>
          <a:xfrm>
            <a:off x="4179655" y="3407681"/>
            <a:ext cx="1801690" cy="3328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Differencing layer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9A7856-E121-745E-4B27-9CE042A2C90D}"/>
              </a:ext>
            </a:extLst>
          </p:cNvPr>
          <p:cNvCxnSpPr/>
          <p:nvPr/>
        </p:nvCxnSpPr>
        <p:spPr>
          <a:xfrm>
            <a:off x="1200402" y="2915158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0507A0-0120-5691-220B-85B5C7867E75}"/>
              </a:ext>
            </a:extLst>
          </p:cNvPr>
          <p:cNvCxnSpPr/>
          <p:nvPr/>
        </p:nvCxnSpPr>
        <p:spPr>
          <a:xfrm>
            <a:off x="1219998" y="4866870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049C6D-C759-5570-7509-330871B0C3FA}"/>
              </a:ext>
            </a:extLst>
          </p:cNvPr>
          <p:cNvCxnSpPr>
            <a:cxnSpLocks/>
          </p:cNvCxnSpPr>
          <p:nvPr/>
        </p:nvCxnSpPr>
        <p:spPr>
          <a:xfrm>
            <a:off x="3038580" y="2915158"/>
            <a:ext cx="6241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2EE80E-BC0C-D1FE-A960-4C6220645571}"/>
              </a:ext>
            </a:extLst>
          </p:cNvPr>
          <p:cNvCxnSpPr>
            <a:cxnSpLocks/>
          </p:cNvCxnSpPr>
          <p:nvPr/>
        </p:nvCxnSpPr>
        <p:spPr>
          <a:xfrm>
            <a:off x="3038580" y="4866870"/>
            <a:ext cx="6241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40E1ED-44D7-1216-0D18-2775C3BB40ED}"/>
              </a:ext>
            </a:extLst>
          </p:cNvPr>
          <p:cNvCxnSpPr>
            <a:cxnSpLocks/>
          </p:cNvCxnSpPr>
          <p:nvPr/>
        </p:nvCxnSpPr>
        <p:spPr>
          <a:xfrm>
            <a:off x="3885286" y="2915158"/>
            <a:ext cx="455642" cy="8253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A81BEB-9FA8-D47F-60DA-2579DFEFD623}"/>
              </a:ext>
            </a:extLst>
          </p:cNvPr>
          <p:cNvCxnSpPr>
            <a:cxnSpLocks/>
          </p:cNvCxnSpPr>
          <p:nvPr/>
        </p:nvCxnSpPr>
        <p:spPr>
          <a:xfrm flipV="1">
            <a:off x="3885286" y="4289155"/>
            <a:ext cx="455642" cy="577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092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AEA79-3FA5-8EDB-7F9F-19152714E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C32E9F-A10F-ACE2-A130-90F12680875C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F9E1F77-842E-6A82-F91D-3C4F57D77F0A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FA2D7-4506-4BB8-3B75-020E44CA1A35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3.1.2 Train model – pipeline 2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2B40F80-CBDF-CC76-250B-9B215AED86C6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13</a:t>
            </a: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C326A59-8876-D2C0-D76C-7AF6CC96B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48963"/>
            <a:ext cx="952500" cy="952500"/>
          </a:xfrm>
          <a:prstGeom prst="rect">
            <a:avLst/>
          </a:prstGeom>
        </p:spPr>
      </p:pic>
      <p:pic>
        <p:nvPicPr>
          <p:cNvPr id="10" name="Picture 9" descr="A person smiling with a smile&#10;&#10;Description automatically generated">
            <a:extLst>
              <a:ext uri="{FF2B5EF4-FFF2-40B4-BE49-F238E27FC236}">
                <a16:creationId xmlns:a16="http://schemas.microsoft.com/office/drawing/2014/main" id="{6E25C06B-108C-E56C-422D-A662C1AF9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4405831"/>
            <a:ext cx="952500" cy="952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908B23-4822-66C4-68CB-5716B6C02A93}"/>
              </a:ext>
            </a:extLst>
          </p:cNvPr>
          <p:cNvGrpSpPr/>
          <p:nvPr/>
        </p:nvGrpSpPr>
        <p:grpSpPr>
          <a:xfrm>
            <a:off x="1606800" y="2330107"/>
            <a:ext cx="1409700" cy="1337219"/>
            <a:chOff x="2931459" y="2268071"/>
            <a:chExt cx="1409700" cy="13372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C16A6-2623-63EC-F264-CB282177E92B}"/>
                </a:ext>
              </a:extLst>
            </p:cNvPr>
            <p:cNvSpPr/>
            <p:nvPr/>
          </p:nvSpPr>
          <p:spPr>
            <a:xfrm>
              <a:off x="2931459" y="2268071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32DC98-76D3-7633-FA20-658513BC90C1}"/>
                </a:ext>
              </a:extLst>
            </p:cNvPr>
            <p:cNvSpPr/>
            <p:nvPr/>
          </p:nvSpPr>
          <p:spPr>
            <a:xfrm>
              <a:off x="3083859" y="2413852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2F3854-CDCD-201F-9554-3CF95D7538BB}"/>
                </a:ext>
              </a:extLst>
            </p:cNvPr>
            <p:cNvSpPr/>
            <p:nvPr/>
          </p:nvSpPr>
          <p:spPr>
            <a:xfrm>
              <a:off x="3236259" y="2559633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6D9DE4-4624-24B3-DD44-1BCC8A012EA1}"/>
                </a:ext>
              </a:extLst>
            </p:cNvPr>
            <p:cNvSpPr/>
            <p:nvPr/>
          </p:nvSpPr>
          <p:spPr>
            <a:xfrm>
              <a:off x="3388659" y="2726749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9F8B56-3D1B-11DF-1FE2-33EC706FE1AC}"/>
              </a:ext>
            </a:extLst>
          </p:cNvPr>
          <p:cNvSpPr txBox="1"/>
          <p:nvPr/>
        </p:nvSpPr>
        <p:spPr>
          <a:xfrm>
            <a:off x="1334605" y="1943391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Conv Network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6DB3FA-6DC5-E90C-05F4-5283F43BA137}"/>
              </a:ext>
            </a:extLst>
          </p:cNvPr>
          <p:cNvGrpSpPr/>
          <p:nvPr/>
        </p:nvGrpSpPr>
        <p:grpSpPr>
          <a:xfrm>
            <a:off x="1626396" y="4289155"/>
            <a:ext cx="1409700" cy="1337219"/>
            <a:chOff x="2931459" y="2268071"/>
            <a:chExt cx="1409700" cy="133721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5A4AF4-86BD-726E-AF27-F48EFA204629}"/>
                </a:ext>
              </a:extLst>
            </p:cNvPr>
            <p:cNvSpPr/>
            <p:nvPr/>
          </p:nvSpPr>
          <p:spPr>
            <a:xfrm>
              <a:off x="2931459" y="2268071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45DBEF-6390-B52D-2A40-D7F23AA78C8E}"/>
                </a:ext>
              </a:extLst>
            </p:cNvPr>
            <p:cNvSpPr/>
            <p:nvPr/>
          </p:nvSpPr>
          <p:spPr>
            <a:xfrm>
              <a:off x="3083859" y="2413852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E309BF-7135-AA5D-ECDE-8626FF75F412}"/>
                </a:ext>
              </a:extLst>
            </p:cNvPr>
            <p:cNvSpPr/>
            <p:nvPr/>
          </p:nvSpPr>
          <p:spPr>
            <a:xfrm>
              <a:off x="3236259" y="2559633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1DCD25-CE2B-5345-5709-2C075CDCB47E}"/>
                </a:ext>
              </a:extLst>
            </p:cNvPr>
            <p:cNvSpPr/>
            <p:nvPr/>
          </p:nvSpPr>
          <p:spPr>
            <a:xfrm>
              <a:off x="3388659" y="2726749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1B05D33-2116-28CE-E952-B89B906DDAA4}"/>
              </a:ext>
            </a:extLst>
          </p:cNvPr>
          <p:cNvSpPr txBox="1"/>
          <p:nvPr/>
        </p:nvSpPr>
        <p:spPr>
          <a:xfrm>
            <a:off x="1354201" y="5582994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Conv 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81E922-75AD-4CE3-B933-DFB9163B5C1F}"/>
              </a:ext>
            </a:extLst>
          </p:cNvPr>
          <p:cNvSpPr/>
          <p:nvPr/>
        </p:nvSpPr>
        <p:spPr>
          <a:xfrm>
            <a:off x="3662776" y="2381349"/>
            <a:ext cx="222510" cy="1359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B7D645-51C9-964A-B864-84FC0D1B7E2D}"/>
              </a:ext>
            </a:extLst>
          </p:cNvPr>
          <p:cNvSpPr txBox="1"/>
          <p:nvPr/>
        </p:nvSpPr>
        <p:spPr>
          <a:xfrm>
            <a:off x="2908102" y="1947203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Encoding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EBE2E3-AECD-B0E3-4F72-4B87127760D6}"/>
              </a:ext>
            </a:extLst>
          </p:cNvPr>
          <p:cNvSpPr/>
          <p:nvPr/>
        </p:nvSpPr>
        <p:spPr>
          <a:xfrm>
            <a:off x="3662776" y="4300955"/>
            <a:ext cx="222510" cy="1359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F20E13-B534-7809-ECDB-CBB4CB717173}"/>
              </a:ext>
            </a:extLst>
          </p:cNvPr>
          <p:cNvSpPr txBox="1"/>
          <p:nvPr/>
        </p:nvSpPr>
        <p:spPr>
          <a:xfrm>
            <a:off x="4340928" y="3785168"/>
            <a:ext cx="2115670" cy="372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Manhattan distance (L1)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630A08-9AC6-DF78-C870-FBE607617163}"/>
              </a:ext>
            </a:extLst>
          </p:cNvPr>
          <p:cNvSpPr txBox="1"/>
          <p:nvPr/>
        </p:nvSpPr>
        <p:spPr>
          <a:xfrm>
            <a:off x="4179655" y="3407681"/>
            <a:ext cx="1801690" cy="3328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Differencing layer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C6F10C-346C-26F6-272D-E7E75793A648}"/>
              </a:ext>
            </a:extLst>
          </p:cNvPr>
          <p:cNvSpPr txBox="1"/>
          <p:nvPr/>
        </p:nvSpPr>
        <p:spPr>
          <a:xfrm>
            <a:off x="6582944" y="3740529"/>
            <a:ext cx="1693943" cy="3328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Similarity score &gt;&lt;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CE914C-3161-9B7C-5930-B9361B2DB5E4}"/>
              </a:ext>
            </a:extLst>
          </p:cNvPr>
          <p:cNvSpPr txBox="1"/>
          <p:nvPr/>
        </p:nvSpPr>
        <p:spPr>
          <a:xfrm>
            <a:off x="8150541" y="3740529"/>
            <a:ext cx="952501" cy="37292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Label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BD7C1F-C912-1467-8CF5-A0F8473DB372}"/>
              </a:ext>
            </a:extLst>
          </p:cNvPr>
          <p:cNvCxnSpPr/>
          <p:nvPr/>
        </p:nvCxnSpPr>
        <p:spPr>
          <a:xfrm>
            <a:off x="1200402" y="2915158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AD09A5-49BB-FD87-5675-4B1A629331A4}"/>
              </a:ext>
            </a:extLst>
          </p:cNvPr>
          <p:cNvCxnSpPr/>
          <p:nvPr/>
        </p:nvCxnSpPr>
        <p:spPr>
          <a:xfrm>
            <a:off x="1219998" y="4866870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0B1199-5D5F-D3FC-050F-035B15563B61}"/>
              </a:ext>
            </a:extLst>
          </p:cNvPr>
          <p:cNvCxnSpPr>
            <a:cxnSpLocks/>
          </p:cNvCxnSpPr>
          <p:nvPr/>
        </p:nvCxnSpPr>
        <p:spPr>
          <a:xfrm>
            <a:off x="3038580" y="2915158"/>
            <a:ext cx="6241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4A5AB7-E444-E841-359D-666903B7BB1A}"/>
              </a:ext>
            </a:extLst>
          </p:cNvPr>
          <p:cNvCxnSpPr>
            <a:cxnSpLocks/>
          </p:cNvCxnSpPr>
          <p:nvPr/>
        </p:nvCxnSpPr>
        <p:spPr>
          <a:xfrm>
            <a:off x="3038580" y="4866870"/>
            <a:ext cx="6241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650FBC-1003-3263-1F98-6E54C11F3FE0}"/>
              </a:ext>
            </a:extLst>
          </p:cNvPr>
          <p:cNvCxnSpPr>
            <a:cxnSpLocks/>
          </p:cNvCxnSpPr>
          <p:nvPr/>
        </p:nvCxnSpPr>
        <p:spPr>
          <a:xfrm>
            <a:off x="3885286" y="2915158"/>
            <a:ext cx="455642" cy="8253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E27A2C-3A13-F61B-07A0-A4B156E6CA6E}"/>
              </a:ext>
            </a:extLst>
          </p:cNvPr>
          <p:cNvCxnSpPr>
            <a:cxnSpLocks/>
          </p:cNvCxnSpPr>
          <p:nvPr/>
        </p:nvCxnSpPr>
        <p:spPr>
          <a:xfrm flipV="1">
            <a:off x="3885286" y="4289155"/>
            <a:ext cx="455642" cy="577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CD9966-A674-194D-56FE-7624F03D2D74}"/>
              </a:ext>
            </a:extLst>
          </p:cNvPr>
          <p:cNvCxnSpPr>
            <a:cxnSpLocks/>
          </p:cNvCxnSpPr>
          <p:nvPr/>
        </p:nvCxnSpPr>
        <p:spPr>
          <a:xfrm>
            <a:off x="6496148" y="3926990"/>
            <a:ext cx="2722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937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47344-DBAE-8AC9-A4CD-0ED635A95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173B56-A093-BBFA-0EC9-0A9C04AD9C52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893306B-8189-C54A-6493-9880EEF86F57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7A293-6B25-617F-7332-A98921FE1287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3.1.2 Train model – pipeline 2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BA4CE38-5510-544A-48BD-4B54DDDB22DC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13</a:t>
            </a:r>
            <a:endParaRPr lang="en-US" sz="1250" b="1">
              <a:solidFill>
                <a:srgbClr val="C00000"/>
              </a:solidFill>
              <a:latin typeface="Lato Bold"/>
              <a:ea typeface="Lato Bold"/>
              <a:cs typeface="Lato Bold"/>
            </a:endParaRP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4ED9ED2-A5DE-232E-FABE-A3BEE2EA9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2" y="2448963"/>
            <a:ext cx="952500" cy="952500"/>
          </a:xfrm>
          <a:prstGeom prst="rect">
            <a:avLst/>
          </a:prstGeom>
        </p:spPr>
      </p:pic>
      <p:pic>
        <p:nvPicPr>
          <p:cNvPr id="10" name="Picture 9" descr="A person smiling with a smile&#10;&#10;Description automatically generated">
            <a:extLst>
              <a:ext uri="{FF2B5EF4-FFF2-40B4-BE49-F238E27FC236}">
                <a16:creationId xmlns:a16="http://schemas.microsoft.com/office/drawing/2014/main" id="{97472DAB-26C0-31D3-506E-1BDDB5663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4405831"/>
            <a:ext cx="952500" cy="952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54FC5A5-4549-6CA8-F38B-65DED4A7DD7C}"/>
              </a:ext>
            </a:extLst>
          </p:cNvPr>
          <p:cNvGrpSpPr/>
          <p:nvPr/>
        </p:nvGrpSpPr>
        <p:grpSpPr>
          <a:xfrm>
            <a:off x="1606800" y="2330107"/>
            <a:ext cx="1409700" cy="1337219"/>
            <a:chOff x="2931459" y="2268071"/>
            <a:chExt cx="1409700" cy="13372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3AAE63-0ADD-0721-F234-7D215E307F3E}"/>
                </a:ext>
              </a:extLst>
            </p:cNvPr>
            <p:cNvSpPr/>
            <p:nvPr/>
          </p:nvSpPr>
          <p:spPr>
            <a:xfrm>
              <a:off x="2931459" y="2268071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55F4BBB-D7A6-9799-E275-EB2420AE64B0}"/>
                </a:ext>
              </a:extLst>
            </p:cNvPr>
            <p:cNvSpPr/>
            <p:nvPr/>
          </p:nvSpPr>
          <p:spPr>
            <a:xfrm>
              <a:off x="3083859" y="2413852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E45DF2-B3DB-732D-9D31-96629E7DDEFE}"/>
                </a:ext>
              </a:extLst>
            </p:cNvPr>
            <p:cNvSpPr/>
            <p:nvPr/>
          </p:nvSpPr>
          <p:spPr>
            <a:xfrm>
              <a:off x="3236259" y="2559633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8297FB-965B-C2C4-40AC-06019C23F91A}"/>
                </a:ext>
              </a:extLst>
            </p:cNvPr>
            <p:cNvSpPr/>
            <p:nvPr/>
          </p:nvSpPr>
          <p:spPr>
            <a:xfrm>
              <a:off x="3388659" y="2726749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D44C4A5-03A4-0CBE-8BA2-C5364F69F824}"/>
              </a:ext>
            </a:extLst>
          </p:cNvPr>
          <p:cNvSpPr txBox="1"/>
          <p:nvPr/>
        </p:nvSpPr>
        <p:spPr>
          <a:xfrm>
            <a:off x="1334605" y="1943391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Conv Network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41EDA1-251E-4E9C-4E7A-6A99F23EBD43}"/>
              </a:ext>
            </a:extLst>
          </p:cNvPr>
          <p:cNvGrpSpPr/>
          <p:nvPr/>
        </p:nvGrpSpPr>
        <p:grpSpPr>
          <a:xfrm>
            <a:off x="1626396" y="4289155"/>
            <a:ext cx="1409700" cy="1337219"/>
            <a:chOff x="2931459" y="2268071"/>
            <a:chExt cx="1409700" cy="133721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A5CED4-F9CB-8ED1-2527-4444F5AEB6EC}"/>
                </a:ext>
              </a:extLst>
            </p:cNvPr>
            <p:cNvSpPr/>
            <p:nvPr/>
          </p:nvSpPr>
          <p:spPr>
            <a:xfrm>
              <a:off x="2931459" y="2268071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381E75-1AEF-10DC-373B-B86448484106}"/>
                </a:ext>
              </a:extLst>
            </p:cNvPr>
            <p:cNvSpPr/>
            <p:nvPr/>
          </p:nvSpPr>
          <p:spPr>
            <a:xfrm>
              <a:off x="3083859" y="2413852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9822FE-7109-6594-E468-C41B4C509714}"/>
                </a:ext>
              </a:extLst>
            </p:cNvPr>
            <p:cNvSpPr/>
            <p:nvPr/>
          </p:nvSpPr>
          <p:spPr>
            <a:xfrm>
              <a:off x="3236259" y="2559633"/>
              <a:ext cx="952500" cy="878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5AC980-8E74-8886-2B9D-D0A6BD51967B}"/>
                </a:ext>
              </a:extLst>
            </p:cNvPr>
            <p:cNvSpPr/>
            <p:nvPr/>
          </p:nvSpPr>
          <p:spPr>
            <a:xfrm>
              <a:off x="3388659" y="2726749"/>
              <a:ext cx="952500" cy="87854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18171E-0127-B966-13A3-8826F55043E9}"/>
              </a:ext>
            </a:extLst>
          </p:cNvPr>
          <p:cNvSpPr txBox="1"/>
          <p:nvPr/>
        </p:nvSpPr>
        <p:spPr>
          <a:xfrm>
            <a:off x="1354201" y="5582994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Conv 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7200D8-5994-140A-C157-5379BA55852A}"/>
              </a:ext>
            </a:extLst>
          </p:cNvPr>
          <p:cNvSpPr/>
          <p:nvPr/>
        </p:nvSpPr>
        <p:spPr>
          <a:xfrm>
            <a:off x="3662776" y="2381349"/>
            <a:ext cx="222510" cy="1359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D0F29F-D0C7-84C5-82F5-780F95758F58}"/>
              </a:ext>
            </a:extLst>
          </p:cNvPr>
          <p:cNvSpPr txBox="1"/>
          <p:nvPr/>
        </p:nvSpPr>
        <p:spPr>
          <a:xfrm>
            <a:off x="2908102" y="1947203"/>
            <a:ext cx="1801690" cy="4130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Encoding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7541EF-B3DE-8C11-6D10-572EF18C07EF}"/>
              </a:ext>
            </a:extLst>
          </p:cNvPr>
          <p:cNvSpPr/>
          <p:nvPr/>
        </p:nvSpPr>
        <p:spPr>
          <a:xfrm>
            <a:off x="3662776" y="4300955"/>
            <a:ext cx="222510" cy="1359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732DF7-7DD3-E8EE-3776-1116828750E1}"/>
              </a:ext>
            </a:extLst>
          </p:cNvPr>
          <p:cNvSpPr txBox="1"/>
          <p:nvPr/>
        </p:nvSpPr>
        <p:spPr>
          <a:xfrm>
            <a:off x="4340928" y="3785168"/>
            <a:ext cx="2115670" cy="3729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Manhattan distance (L1)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B6AF81-07AA-BCFF-FCC8-BC48E5B0CC6A}"/>
              </a:ext>
            </a:extLst>
          </p:cNvPr>
          <p:cNvSpPr txBox="1"/>
          <p:nvPr/>
        </p:nvSpPr>
        <p:spPr>
          <a:xfrm>
            <a:off x="4179655" y="3407681"/>
            <a:ext cx="1801690" cy="3328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Differencing layer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0FCB34-2A81-A109-0EC2-C63F34E6DC9E}"/>
              </a:ext>
            </a:extLst>
          </p:cNvPr>
          <p:cNvSpPr txBox="1"/>
          <p:nvPr/>
        </p:nvSpPr>
        <p:spPr>
          <a:xfrm>
            <a:off x="6582944" y="3740529"/>
            <a:ext cx="1693943" cy="3328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Similarity score &gt;&lt;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23B749-EC7C-8054-8B8C-EFA4D0F7683A}"/>
              </a:ext>
            </a:extLst>
          </p:cNvPr>
          <p:cNvSpPr txBox="1"/>
          <p:nvPr/>
        </p:nvSpPr>
        <p:spPr>
          <a:xfrm>
            <a:off x="8150541" y="3740529"/>
            <a:ext cx="952501" cy="37292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Label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DB4E3D-7050-E9D0-DE8A-300921039999}"/>
              </a:ext>
            </a:extLst>
          </p:cNvPr>
          <p:cNvCxnSpPr/>
          <p:nvPr/>
        </p:nvCxnSpPr>
        <p:spPr>
          <a:xfrm>
            <a:off x="1200402" y="2915158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696017-BBD1-6A47-47E7-B52D8415644B}"/>
              </a:ext>
            </a:extLst>
          </p:cNvPr>
          <p:cNvCxnSpPr/>
          <p:nvPr/>
        </p:nvCxnSpPr>
        <p:spPr>
          <a:xfrm>
            <a:off x="1219998" y="4866870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4CD6CE-3B8B-1FF6-8B1A-B8D9C721999F}"/>
              </a:ext>
            </a:extLst>
          </p:cNvPr>
          <p:cNvCxnSpPr>
            <a:cxnSpLocks/>
          </p:cNvCxnSpPr>
          <p:nvPr/>
        </p:nvCxnSpPr>
        <p:spPr>
          <a:xfrm>
            <a:off x="3038580" y="2915158"/>
            <a:ext cx="6241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E42482-8652-3616-BBB5-C82766EECD46}"/>
              </a:ext>
            </a:extLst>
          </p:cNvPr>
          <p:cNvCxnSpPr>
            <a:cxnSpLocks/>
          </p:cNvCxnSpPr>
          <p:nvPr/>
        </p:nvCxnSpPr>
        <p:spPr>
          <a:xfrm>
            <a:off x="3038580" y="4866870"/>
            <a:ext cx="6241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967EE46-C6D0-11E7-5EFB-8FFEA1E6FCB0}"/>
              </a:ext>
            </a:extLst>
          </p:cNvPr>
          <p:cNvCxnSpPr>
            <a:cxnSpLocks/>
          </p:cNvCxnSpPr>
          <p:nvPr/>
        </p:nvCxnSpPr>
        <p:spPr>
          <a:xfrm>
            <a:off x="3885286" y="2915158"/>
            <a:ext cx="455642" cy="8253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857CEC-8283-CDE7-3282-B1E4AEB457D0}"/>
              </a:ext>
            </a:extLst>
          </p:cNvPr>
          <p:cNvCxnSpPr>
            <a:cxnSpLocks/>
          </p:cNvCxnSpPr>
          <p:nvPr/>
        </p:nvCxnSpPr>
        <p:spPr>
          <a:xfrm flipV="1">
            <a:off x="3885286" y="4289155"/>
            <a:ext cx="455642" cy="5777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04C1935-AA7F-BD9F-74ED-8E531A738DF2}"/>
              </a:ext>
            </a:extLst>
          </p:cNvPr>
          <p:cNvCxnSpPr>
            <a:cxnSpLocks/>
          </p:cNvCxnSpPr>
          <p:nvPr/>
        </p:nvCxnSpPr>
        <p:spPr>
          <a:xfrm>
            <a:off x="6496148" y="3926990"/>
            <a:ext cx="2722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852A8E3-DFC3-4A00-08F3-688D6E3CD916}"/>
              </a:ext>
            </a:extLst>
          </p:cNvPr>
          <p:cNvCxnSpPr>
            <a:cxnSpLocks/>
            <a:stCxn id="30" idx="3"/>
            <a:endCxn id="22" idx="2"/>
          </p:cNvCxnSpPr>
          <p:nvPr/>
        </p:nvCxnSpPr>
        <p:spPr>
          <a:xfrm flipH="1">
            <a:off x="2255046" y="3926991"/>
            <a:ext cx="6847996" cy="2069065"/>
          </a:xfrm>
          <a:prstGeom prst="bentConnector4">
            <a:avLst>
              <a:gd name="adj1" fmla="val -4516"/>
              <a:gd name="adj2" fmla="val 12404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A41130-FE90-576E-CCE0-33BC284FCB57}"/>
              </a:ext>
            </a:extLst>
          </p:cNvPr>
          <p:cNvSpPr txBox="1"/>
          <p:nvPr/>
        </p:nvSpPr>
        <p:spPr>
          <a:xfrm>
            <a:off x="7828290" y="6162508"/>
            <a:ext cx="1801690" cy="33284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Back propagation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B3E43DA-D541-ACAA-E2E4-4EA1FA8D72D6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 flipH="1" flipV="1">
            <a:off x="2235450" y="1943391"/>
            <a:ext cx="6867592" cy="1983600"/>
          </a:xfrm>
          <a:prstGeom prst="bentConnector4">
            <a:avLst>
              <a:gd name="adj1" fmla="val -4504"/>
              <a:gd name="adj2" fmla="val 12598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399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C851C-B8B8-B4C1-3B6D-10D918D6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1451B0-ECC1-979D-F03B-CCBCB7107FEE}"/>
              </a:ext>
            </a:extLst>
          </p:cNvPr>
          <p:cNvSpPr/>
          <p:nvPr/>
        </p:nvSpPr>
        <p:spPr>
          <a:xfrm>
            <a:off x="3012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E8A058F-F991-BEEA-4A77-B9C7FCD70FDB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EE1A2-68C6-93D8-AA43-2E9807B88901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3.2 Enrollment/ Login 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3D0E1B1-E4A5-0FFF-B862-A4A29699B741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14</a:t>
            </a:r>
            <a:endParaRPr lang="en-US" sz="1279" b="1">
              <a:solidFill>
                <a:srgbClr val="C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pic>
        <p:nvPicPr>
          <p:cNvPr id="7" name="Picture 6" descr="A person in a black suit&#10;&#10;Description automatically generated">
            <a:extLst>
              <a:ext uri="{FF2B5EF4-FFF2-40B4-BE49-F238E27FC236}">
                <a16:creationId xmlns:a16="http://schemas.microsoft.com/office/drawing/2014/main" id="{D16189C8-D8DA-8AFB-98E3-3833F9519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40" y="2057583"/>
            <a:ext cx="692765" cy="692765"/>
          </a:xfrm>
          <a:prstGeom prst="rect">
            <a:avLst/>
          </a:prstGeom>
        </p:spPr>
      </p:pic>
      <p:pic>
        <p:nvPicPr>
          <p:cNvPr id="11" name="Picture 10" descr="A person in a black shirt&#10;&#10;Description automatically generated">
            <a:extLst>
              <a:ext uri="{FF2B5EF4-FFF2-40B4-BE49-F238E27FC236}">
                <a16:creationId xmlns:a16="http://schemas.microsoft.com/office/drawing/2014/main" id="{CD77AF74-06F1-6D89-BE8D-B39F2F0BD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48" y="2045572"/>
            <a:ext cx="692765" cy="692765"/>
          </a:xfrm>
          <a:prstGeom prst="rect">
            <a:avLst/>
          </a:prstGeom>
        </p:spPr>
      </p:pic>
      <p:pic>
        <p:nvPicPr>
          <p:cNvPr id="13" name="Picture 12" descr="A person smiling with dark hair&#10;&#10;Description automatically generated">
            <a:extLst>
              <a:ext uri="{FF2B5EF4-FFF2-40B4-BE49-F238E27FC236}">
                <a16:creationId xmlns:a16="http://schemas.microsoft.com/office/drawing/2014/main" id="{5B26CD97-6AD6-AEB6-DE68-17A890252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9" y="2063085"/>
            <a:ext cx="692765" cy="692765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81649124-6AA6-DE45-5823-945F5926051A}"/>
              </a:ext>
            </a:extLst>
          </p:cNvPr>
          <p:cNvSpPr txBox="1"/>
          <p:nvPr/>
        </p:nvSpPr>
        <p:spPr>
          <a:xfrm>
            <a:off x="1944872" y="2086830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CB1D976-1A82-2310-647A-66C858282CA7}"/>
              </a:ext>
            </a:extLst>
          </p:cNvPr>
          <p:cNvSpPr txBox="1"/>
          <p:nvPr/>
        </p:nvSpPr>
        <p:spPr>
          <a:xfrm>
            <a:off x="1061575" y="2648320"/>
            <a:ext cx="1634686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User scan images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9CF495-0164-7318-9FBD-694B88F9EFEE}"/>
              </a:ext>
            </a:extLst>
          </p:cNvPr>
          <p:cNvSpPr/>
          <p:nvPr/>
        </p:nvSpPr>
        <p:spPr>
          <a:xfrm>
            <a:off x="430307" y="1685365"/>
            <a:ext cx="7155476" cy="2660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D7DD39-B0B4-E561-514B-8C70EE300AD7}"/>
              </a:ext>
            </a:extLst>
          </p:cNvPr>
          <p:cNvSpPr txBox="1"/>
          <p:nvPr/>
        </p:nvSpPr>
        <p:spPr>
          <a:xfrm>
            <a:off x="522261" y="1566820"/>
            <a:ext cx="3149705" cy="359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application_data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</a:t>
            </a: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validation_images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/tom cruise </a:t>
            </a:r>
          </a:p>
        </p:txBody>
      </p:sp>
    </p:spTree>
    <p:extLst>
      <p:ext uri="{BB962C8B-B14F-4D97-AF65-F5344CB8AC3E}">
        <p14:creationId xmlns:p14="http://schemas.microsoft.com/office/powerpoint/2010/main" val="2960976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00A63-3D15-E256-D644-72747B2B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650F03-AB17-F336-AAD4-47D495A8D738}"/>
              </a:ext>
            </a:extLst>
          </p:cNvPr>
          <p:cNvSpPr/>
          <p:nvPr/>
        </p:nvSpPr>
        <p:spPr>
          <a:xfrm>
            <a:off x="3012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997A89A-861D-25EF-C79C-FA627E858A50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E4D0A-803B-773B-81C6-2A10DE6A2616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3.2 Enrollment/ Login 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F465AB4-E9F9-9570-4B85-889866B7B474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14</a:t>
            </a:r>
            <a:endParaRPr lang="en-US" sz="1250" b="1">
              <a:solidFill>
                <a:srgbClr val="C00000"/>
              </a:solidFill>
              <a:latin typeface="Lato Bold"/>
              <a:ea typeface="Lato Bold"/>
              <a:cs typeface="Lato Bold"/>
            </a:endParaRP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1E359D4-648B-009F-7717-948922B5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74" y="2057583"/>
            <a:ext cx="692765" cy="692765"/>
          </a:xfrm>
          <a:prstGeom prst="rect">
            <a:avLst/>
          </a:prstGeom>
        </p:spPr>
      </p:pic>
      <p:pic>
        <p:nvPicPr>
          <p:cNvPr id="10" name="Picture 9" descr="A person smiling with a smile&#10;&#10;Description automatically generated">
            <a:extLst>
              <a:ext uri="{FF2B5EF4-FFF2-40B4-BE49-F238E27FC236}">
                <a16:creationId xmlns:a16="http://schemas.microsoft.com/office/drawing/2014/main" id="{88A4BFD3-A6A1-29A3-056A-1721D6C4B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6" y="2064797"/>
            <a:ext cx="692765" cy="692765"/>
          </a:xfrm>
          <a:prstGeom prst="rect">
            <a:avLst/>
          </a:prstGeom>
        </p:spPr>
      </p:pic>
      <p:pic>
        <p:nvPicPr>
          <p:cNvPr id="7" name="Picture 6" descr="A person in a black suit&#10;&#10;Description automatically generated">
            <a:extLst>
              <a:ext uri="{FF2B5EF4-FFF2-40B4-BE49-F238E27FC236}">
                <a16:creationId xmlns:a16="http://schemas.microsoft.com/office/drawing/2014/main" id="{4101637E-21FE-F988-3DD4-F762BCF87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40" y="2057583"/>
            <a:ext cx="692765" cy="692765"/>
          </a:xfrm>
          <a:prstGeom prst="rect">
            <a:avLst/>
          </a:prstGeom>
        </p:spPr>
      </p:pic>
      <p:pic>
        <p:nvPicPr>
          <p:cNvPr id="11" name="Picture 10" descr="A person in a black shirt&#10;&#10;Description automatically generated">
            <a:extLst>
              <a:ext uri="{FF2B5EF4-FFF2-40B4-BE49-F238E27FC236}">
                <a16:creationId xmlns:a16="http://schemas.microsoft.com/office/drawing/2014/main" id="{F6A15282-3F94-CAF7-90DF-5B93F686B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48" y="2045572"/>
            <a:ext cx="692765" cy="692765"/>
          </a:xfrm>
          <a:prstGeom prst="rect">
            <a:avLst/>
          </a:prstGeom>
        </p:spPr>
      </p:pic>
      <p:pic>
        <p:nvPicPr>
          <p:cNvPr id="13" name="Picture 12" descr="A person smiling with dark hair&#10;&#10;Description automatically generated">
            <a:extLst>
              <a:ext uri="{FF2B5EF4-FFF2-40B4-BE49-F238E27FC236}">
                <a16:creationId xmlns:a16="http://schemas.microsoft.com/office/drawing/2014/main" id="{187EB660-2EC8-BE3A-AC85-3E1C34610D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9" y="2063085"/>
            <a:ext cx="692765" cy="692765"/>
          </a:xfrm>
          <a:prstGeom prst="rect">
            <a:avLst/>
          </a:prstGeom>
        </p:spPr>
      </p:pic>
      <p:pic>
        <p:nvPicPr>
          <p:cNvPr id="15" name="Picture 14" descr="A person smiling with a smile&#10;&#10;Description automatically generated">
            <a:extLst>
              <a:ext uri="{FF2B5EF4-FFF2-40B4-BE49-F238E27FC236}">
                <a16:creationId xmlns:a16="http://schemas.microsoft.com/office/drawing/2014/main" id="{4B1EE16B-5F96-4A1C-06C6-1E1FA2007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71" y="2029086"/>
            <a:ext cx="708212" cy="708212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4E008D35-E2F6-5AAD-4E01-D9A151AF827B}"/>
              </a:ext>
            </a:extLst>
          </p:cNvPr>
          <p:cNvSpPr txBox="1"/>
          <p:nvPr/>
        </p:nvSpPr>
        <p:spPr>
          <a:xfrm>
            <a:off x="1944872" y="2086830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C5471B8E-48FE-A700-32F4-03804ABD8D38}"/>
              </a:ext>
            </a:extLst>
          </p:cNvPr>
          <p:cNvSpPr txBox="1"/>
          <p:nvPr/>
        </p:nvSpPr>
        <p:spPr>
          <a:xfrm>
            <a:off x="5005593" y="2130504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4C06FF8-0F55-CB0B-2818-ECF9D5771813}"/>
              </a:ext>
            </a:extLst>
          </p:cNvPr>
          <p:cNvSpPr txBox="1"/>
          <p:nvPr/>
        </p:nvSpPr>
        <p:spPr>
          <a:xfrm>
            <a:off x="1061575" y="2648320"/>
            <a:ext cx="1634686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User scan images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E3A146-791E-34BD-27EE-61F9EDB66AA4}"/>
              </a:ext>
            </a:extLst>
          </p:cNvPr>
          <p:cNvSpPr txBox="1"/>
          <p:nvPr/>
        </p:nvSpPr>
        <p:spPr>
          <a:xfrm>
            <a:off x="3934153" y="2655561"/>
            <a:ext cx="1634686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Face detection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93FE71-29B2-B931-DA21-C135433E2E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5364" y="1922327"/>
            <a:ext cx="937341" cy="12345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A0093D0-56C5-E9A3-494C-147AEC3DAD1D}"/>
              </a:ext>
            </a:extLst>
          </p:cNvPr>
          <p:cNvSpPr/>
          <p:nvPr/>
        </p:nvSpPr>
        <p:spPr>
          <a:xfrm>
            <a:off x="430307" y="1685365"/>
            <a:ext cx="7155476" cy="2660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FD8F2-E18C-9408-D993-7CF6142D762A}"/>
              </a:ext>
            </a:extLst>
          </p:cNvPr>
          <p:cNvSpPr txBox="1"/>
          <p:nvPr/>
        </p:nvSpPr>
        <p:spPr>
          <a:xfrm>
            <a:off x="522261" y="1566820"/>
            <a:ext cx="3149705" cy="359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application_data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</a:t>
            </a: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validation_images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/tom cruise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BBB297-C713-E81B-949D-4B2B094F608B}"/>
              </a:ext>
            </a:extLst>
          </p:cNvPr>
          <p:cNvCxnSpPr>
            <a:cxnSpLocks/>
          </p:cNvCxnSpPr>
          <p:nvPr/>
        </p:nvCxnSpPr>
        <p:spPr>
          <a:xfrm>
            <a:off x="3229884" y="2384618"/>
            <a:ext cx="4301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1C7D2B-A8C4-8030-846F-9ABA89A2B95E}"/>
              </a:ext>
            </a:extLst>
          </p:cNvPr>
          <p:cNvCxnSpPr/>
          <p:nvPr/>
        </p:nvCxnSpPr>
        <p:spPr>
          <a:xfrm>
            <a:off x="6274425" y="2368520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067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C66FF-6F89-0E16-F838-6353B932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EE31DB-F001-65BC-2E85-A0EFFBD10154}"/>
              </a:ext>
            </a:extLst>
          </p:cNvPr>
          <p:cNvSpPr/>
          <p:nvPr/>
        </p:nvSpPr>
        <p:spPr>
          <a:xfrm>
            <a:off x="3012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457280F-2066-956D-BC63-B1953B9BDA37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F0635-4E3C-47C0-66DA-AEFDC180F8DA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3.2 Enrollment/ Login 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446D4F5-4E95-394E-B887-7A6E08829004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14</a:t>
            </a:r>
            <a:endParaRPr lang="en-US" sz="1250" b="1">
              <a:solidFill>
                <a:srgbClr val="C00000"/>
              </a:solidFill>
              <a:latin typeface="Lato Bold"/>
              <a:ea typeface="Lato Bold"/>
              <a:cs typeface="Lato Bold"/>
            </a:endParaRP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0F7F0D8-B6EF-40D0-BBF4-79A9D26AF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74" y="2057583"/>
            <a:ext cx="692765" cy="692765"/>
          </a:xfrm>
          <a:prstGeom prst="rect">
            <a:avLst/>
          </a:prstGeom>
        </p:spPr>
      </p:pic>
      <p:pic>
        <p:nvPicPr>
          <p:cNvPr id="10" name="Picture 9" descr="A person smiling with a smile&#10;&#10;Description automatically generated">
            <a:extLst>
              <a:ext uri="{FF2B5EF4-FFF2-40B4-BE49-F238E27FC236}">
                <a16:creationId xmlns:a16="http://schemas.microsoft.com/office/drawing/2014/main" id="{7E777F39-8168-3383-B275-D6FD60C01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6" y="2064797"/>
            <a:ext cx="692765" cy="692765"/>
          </a:xfrm>
          <a:prstGeom prst="rect">
            <a:avLst/>
          </a:prstGeom>
        </p:spPr>
      </p:pic>
      <p:pic>
        <p:nvPicPr>
          <p:cNvPr id="7" name="Picture 6" descr="A person in a black suit&#10;&#10;Description automatically generated">
            <a:extLst>
              <a:ext uri="{FF2B5EF4-FFF2-40B4-BE49-F238E27FC236}">
                <a16:creationId xmlns:a16="http://schemas.microsoft.com/office/drawing/2014/main" id="{54CDA71D-AB5D-EDDA-7AF8-5F5F38F1D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40" y="2057583"/>
            <a:ext cx="692765" cy="692765"/>
          </a:xfrm>
          <a:prstGeom prst="rect">
            <a:avLst/>
          </a:prstGeom>
        </p:spPr>
      </p:pic>
      <p:pic>
        <p:nvPicPr>
          <p:cNvPr id="11" name="Picture 10" descr="A person in a black shirt&#10;&#10;Description automatically generated">
            <a:extLst>
              <a:ext uri="{FF2B5EF4-FFF2-40B4-BE49-F238E27FC236}">
                <a16:creationId xmlns:a16="http://schemas.microsoft.com/office/drawing/2014/main" id="{B654D68F-FC7E-7864-ABB2-B580FB87CF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48" y="2045572"/>
            <a:ext cx="692765" cy="692765"/>
          </a:xfrm>
          <a:prstGeom prst="rect">
            <a:avLst/>
          </a:prstGeom>
        </p:spPr>
      </p:pic>
      <p:pic>
        <p:nvPicPr>
          <p:cNvPr id="13" name="Picture 12" descr="A person smiling with dark hair&#10;&#10;Description automatically generated">
            <a:extLst>
              <a:ext uri="{FF2B5EF4-FFF2-40B4-BE49-F238E27FC236}">
                <a16:creationId xmlns:a16="http://schemas.microsoft.com/office/drawing/2014/main" id="{5579DE39-349D-0104-7BE6-9A9BFFB00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9" y="2063085"/>
            <a:ext cx="692765" cy="692765"/>
          </a:xfrm>
          <a:prstGeom prst="rect">
            <a:avLst/>
          </a:prstGeom>
        </p:spPr>
      </p:pic>
      <p:pic>
        <p:nvPicPr>
          <p:cNvPr id="15" name="Picture 14" descr="A person smiling with a smile&#10;&#10;Description automatically generated">
            <a:extLst>
              <a:ext uri="{FF2B5EF4-FFF2-40B4-BE49-F238E27FC236}">
                <a16:creationId xmlns:a16="http://schemas.microsoft.com/office/drawing/2014/main" id="{142CC13F-C93A-3325-A87C-F4767F0BB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71" y="2029086"/>
            <a:ext cx="708212" cy="708212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41440081-483B-11B4-AC8B-73AE21795261}"/>
              </a:ext>
            </a:extLst>
          </p:cNvPr>
          <p:cNvSpPr txBox="1"/>
          <p:nvPr/>
        </p:nvSpPr>
        <p:spPr>
          <a:xfrm>
            <a:off x="1944872" y="2086830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9BC3ECB2-5DC8-1E07-6077-F06BC1FB086B}"/>
              </a:ext>
            </a:extLst>
          </p:cNvPr>
          <p:cNvSpPr txBox="1"/>
          <p:nvPr/>
        </p:nvSpPr>
        <p:spPr>
          <a:xfrm>
            <a:off x="5005593" y="2130504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A6098FE-27AB-E14F-6B2B-C2F52EE78B20}"/>
              </a:ext>
            </a:extLst>
          </p:cNvPr>
          <p:cNvSpPr txBox="1"/>
          <p:nvPr/>
        </p:nvSpPr>
        <p:spPr>
          <a:xfrm>
            <a:off x="1061575" y="2648320"/>
            <a:ext cx="1634686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User scan images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36F97-9172-4E18-4C83-6A485B9FD9C7}"/>
              </a:ext>
            </a:extLst>
          </p:cNvPr>
          <p:cNvSpPr txBox="1"/>
          <p:nvPr/>
        </p:nvSpPr>
        <p:spPr>
          <a:xfrm>
            <a:off x="3934153" y="2655561"/>
            <a:ext cx="1634686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Face detection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36D5A62-B056-624A-B6DD-44CDDC8F86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5364" y="1922327"/>
            <a:ext cx="937341" cy="12345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06C7F4-FE74-E905-5272-B9FE154388FF}"/>
              </a:ext>
            </a:extLst>
          </p:cNvPr>
          <p:cNvSpPr/>
          <p:nvPr/>
        </p:nvSpPr>
        <p:spPr>
          <a:xfrm>
            <a:off x="430307" y="1685365"/>
            <a:ext cx="7155476" cy="2660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37241B-C68E-4CB4-03C0-BCE16CC83F69}"/>
              </a:ext>
            </a:extLst>
          </p:cNvPr>
          <p:cNvSpPr txBox="1"/>
          <p:nvPr/>
        </p:nvSpPr>
        <p:spPr>
          <a:xfrm>
            <a:off x="522261" y="1566820"/>
            <a:ext cx="3149705" cy="359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application_data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</a:t>
            </a: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validation_images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/tom cruise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06B4F1-57A3-7ADF-A8F7-7EEFBDD10B47}"/>
              </a:ext>
            </a:extLst>
          </p:cNvPr>
          <p:cNvCxnSpPr>
            <a:cxnSpLocks/>
          </p:cNvCxnSpPr>
          <p:nvPr/>
        </p:nvCxnSpPr>
        <p:spPr>
          <a:xfrm>
            <a:off x="3229884" y="2384618"/>
            <a:ext cx="4301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BC9A149-66F5-F728-9933-A9CC1C58260A}"/>
              </a:ext>
            </a:extLst>
          </p:cNvPr>
          <p:cNvCxnSpPr/>
          <p:nvPr/>
        </p:nvCxnSpPr>
        <p:spPr>
          <a:xfrm>
            <a:off x="6274425" y="2368520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142D033-B463-535B-7DE2-1B7A80BFDDF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8644"/>
          <a:stretch/>
        </p:blipFill>
        <p:spPr>
          <a:xfrm>
            <a:off x="522261" y="3411152"/>
            <a:ext cx="662911" cy="8357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F8CF9F-E1E4-72EC-4BC4-DC2BD8029DFF}"/>
              </a:ext>
            </a:extLst>
          </p:cNvPr>
          <p:cNvSpPr txBox="1"/>
          <p:nvPr/>
        </p:nvSpPr>
        <p:spPr>
          <a:xfrm>
            <a:off x="52523" y="2945172"/>
            <a:ext cx="3149705" cy="359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application_data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</a:t>
            </a: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settings.json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CDFD2B-CB92-B268-8FF4-C6B505842D14}"/>
              </a:ext>
            </a:extLst>
          </p:cNvPr>
          <p:cNvSpPr txBox="1"/>
          <p:nvPr/>
        </p:nvSpPr>
        <p:spPr>
          <a:xfrm>
            <a:off x="1127529" y="3557714"/>
            <a:ext cx="16346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Store available camera index on the system </a:t>
            </a:r>
          </a:p>
        </p:txBody>
      </p:sp>
    </p:spTree>
    <p:extLst>
      <p:ext uri="{BB962C8B-B14F-4D97-AF65-F5344CB8AC3E}">
        <p14:creationId xmlns:p14="http://schemas.microsoft.com/office/powerpoint/2010/main" val="166345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0942-6504-8B03-C185-0D15ED6E5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6A67FC-E005-F4F2-BA7E-793A05C815C1}"/>
              </a:ext>
            </a:extLst>
          </p:cNvPr>
          <p:cNvSpPr/>
          <p:nvPr/>
        </p:nvSpPr>
        <p:spPr>
          <a:xfrm>
            <a:off x="3012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EC7E959-6085-8EF1-4EE5-CFFC13ED83DB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7668F-0D31-0214-7126-1C69C916A7BF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3.2 Enrollment/ Login 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F60040D-128C-26E5-C3EF-4CB07E374824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14</a:t>
            </a:r>
            <a:endParaRPr lang="en-US" sz="1250" b="1">
              <a:solidFill>
                <a:srgbClr val="C00000"/>
              </a:solidFill>
              <a:latin typeface="Lato Bold"/>
              <a:ea typeface="Lato Bold"/>
              <a:cs typeface="Lato Bold"/>
            </a:endParaRP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E7B604F-B01E-E6EB-ABFA-1D12C379D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74" y="2057583"/>
            <a:ext cx="692765" cy="692765"/>
          </a:xfrm>
          <a:prstGeom prst="rect">
            <a:avLst/>
          </a:prstGeom>
        </p:spPr>
      </p:pic>
      <p:pic>
        <p:nvPicPr>
          <p:cNvPr id="10" name="Picture 9" descr="A person smiling with a smile&#10;&#10;Description automatically generated">
            <a:extLst>
              <a:ext uri="{FF2B5EF4-FFF2-40B4-BE49-F238E27FC236}">
                <a16:creationId xmlns:a16="http://schemas.microsoft.com/office/drawing/2014/main" id="{7EB0247A-400C-8C59-7E5B-F2BD578E2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6" y="2064797"/>
            <a:ext cx="692765" cy="692765"/>
          </a:xfrm>
          <a:prstGeom prst="rect">
            <a:avLst/>
          </a:prstGeom>
        </p:spPr>
      </p:pic>
      <p:pic>
        <p:nvPicPr>
          <p:cNvPr id="7" name="Picture 6" descr="A person in a black suit&#10;&#10;Description automatically generated">
            <a:extLst>
              <a:ext uri="{FF2B5EF4-FFF2-40B4-BE49-F238E27FC236}">
                <a16:creationId xmlns:a16="http://schemas.microsoft.com/office/drawing/2014/main" id="{C5DAE5F1-95D4-530B-C282-45C2FE1F5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40" y="2057583"/>
            <a:ext cx="692765" cy="692765"/>
          </a:xfrm>
          <a:prstGeom prst="rect">
            <a:avLst/>
          </a:prstGeom>
        </p:spPr>
      </p:pic>
      <p:pic>
        <p:nvPicPr>
          <p:cNvPr id="11" name="Picture 10" descr="A person in a black shirt&#10;&#10;Description automatically generated">
            <a:extLst>
              <a:ext uri="{FF2B5EF4-FFF2-40B4-BE49-F238E27FC236}">
                <a16:creationId xmlns:a16="http://schemas.microsoft.com/office/drawing/2014/main" id="{CCDEE321-D500-1E27-482F-929636306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48" y="2045572"/>
            <a:ext cx="692765" cy="692765"/>
          </a:xfrm>
          <a:prstGeom prst="rect">
            <a:avLst/>
          </a:prstGeom>
        </p:spPr>
      </p:pic>
      <p:pic>
        <p:nvPicPr>
          <p:cNvPr id="13" name="Picture 12" descr="A person smiling with dark hair&#10;&#10;Description automatically generated">
            <a:extLst>
              <a:ext uri="{FF2B5EF4-FFF2-40B4-BE49-F238E27FC236}">
                <a16:creationId xmlns:a16="http://schemas.microsoft.com/office/drawing/2014/main" id="{F072D617-FC43-5A5D-97BB-2D18571936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9" y="2063085"/>
            <a:ext cx="692765" cy="692765"/>
          </a:xfrm>
          <a:prstGeom prst="rect">
            <a:avLst/>
          </a:prstGeom>
        </p:spPr>
      </p:pic>
      <p:pic>
        <p:nvPicPr>
          <p:cNvPr id="15" name="Picture 14" descr="A person smiling with a smile&#10;&#10;Description automatically generated">
            <a:extLst>
              <a:ext uri="{FF2B5EF4-FFF2-40B4-BE49-F238E27FC236}">
                <a16:creationId xmlns:a16="http://schemas.microsoft.com/office/drawing/2014/main" id="{CB4B5AC0-410A-99AD-6140-1EBD373D57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71" y="2029086"/>
            <a:ext cx="708212" cy="708212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768BF0EE-D4E4-2A33-549E-A1B58FDE4C6C}"/>
              </a:ext>
            </a:extLst>
          </p:cNvPr>
          <p:cNvSpPr txBox="1"/>
          <p:nvPr/>
        </p:nvSpPr>
        <p:spPr>
          <a:xfrm>
            <a:off x="1944872" y="2086830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710C02A6-DF2A-6644-4EEE-B147AD42667D}"/>
              </a:ext>
            </a:extLst>
          </p:cNvPr>
          <p:cNvSpPr txBox="1"/>
          <p:nvPr/>
        </p:nvSpPr>
        <p:spPr>
          <a:xfrm>
            <a:off x="5005593" y="2130504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C26376E-6528-F030-193C-675FAE125C83}"/>
              </a:ext>
            </a:extLst>
          </p:cNvPr>
          <p:cNvSpPr txBox="1"/>
          <p:nvPr/>
        </p:nvSpPr>
        <p:spPr>
          <a:xfrm>
            <a:off x="1061575" y="2648320"/>
            <a:ext cx="1634686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User scan images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B167FB-94BC-F3D8-EFAA-9C636759ACD9}"/>
              </a:ext>
            </a:extLst>
          </p:cNvPr>
          <p:cNvSpPr txBox="1"/>
          <p:nvPr/>
        </p:nvSpPr>
        <p:spPr>
          <a:xfrm>
            <a:off x="3934153" y="2655561"/>
            <a:ext cx="1634686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Face detection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5AEE272-5100-ECB6-571A-1C46A1F79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5364" y="1922327"/>
            <a:ext cx="937341" cy="12345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6DE708-A79F-7C58-1118-446EBEABFD1D}"/>
              </a:ext>
            </a:extLst>
          </p:cNvPr>
          <p:cNvSpPr/>
          <p:nvPr/>
        </p:nvSpPr>
        <p:spPr>
          <a:xfrm>
            <a:off x="430307" y="1685365"/>
            <a:ext cx="7155476" cy="2660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B621D5-813F-368D-410C-0F564FF6BB7A}"/>
              </a:ext>
            </a:extLst>
          </p:cNvPr>
          <p:cNvSpPr txBox="1"/>
          <p:nvPr/>
        </p:nvSpPr>
        <p:spPr>
          <a:xfrm>
            <a:off x="522261" y="1566820"/>
            <a:ext cx="3149705" cy="359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application_data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</a:t>
            </a: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validation_images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/tom cruise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537EC7-4121-30BF-716D-F0260C3C097F}"/>
              </a:ext>
            </a:extLst>
          </p:cNvPr>
          <p:cNvCxnSpPr>
            <a:cxnSpLocks/>
          </p:cNvCxnSpPr>
          <p:nvPr/>
        </p:nvCxnSpPr>
        <p:spPr>
          <a:xfrm>
            <a:off x="3229884" y="2384618"/>
            <a:ext cx="4301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D08DF0-3F95-054A-116C-C952C49EA948}"/>
              </a:ext>
            </a:extLst>
          </p:cNvPr>
          <p:cNvCxnSpPr/>
          <p:nvPr/>
        </p:nvCxnSpPr>
        <p:spPr>
          <a:xfrm>
            <a:off x="6274425" y="2368520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2A3CF40-6E7C-3EEF-8F9C-57A83CF90A9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8644"/>
          <a:stretch/>
        </p:blipFill>
        <p:spPr>
          <a:xfrm>
            <a:off x="522261" y="3411152"/>
            <a:ext cx="662911" cy="8357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165682-0CCC-72BF-A6F8-5D16777FDF7A}"/>
              </a:ext>
            </a:extLst>
          </p:cNvPr>
          <p:cNvSpPr txBox="1"/>
          <p:nvPr/>
        </p:nvSpPr>
        <p:spPr>
          <a:xfrm>
            <a:off x="52523" y="2945172"/>
            <a:ext cx="3149705" cy="359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application_data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</a:t>
            </a: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settings.json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87043-47B4-99A2-51EB-B0C3053D7249}"/>
              </a:ext>
            </a:extLst>
          </p:cNvPr>
          <p:cNvSpPr txBox="1"/>
          <p:nvPr/>
        </p:nvSpPr>
        <p:spPr>
          <a:xfrm>
            <a:off x="1127529" y="3557714"/>
            <a:ext cx="16346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Store available camera index on the system </a:t>
            </a:r>
          </a:p>
        </p:txBody>
      </p:sp>
      <p:pic>
        <p:nvPicPr>
          <p:cNvPr id="34" name="Picture 33" descr="A person looking to the side&#10;&#10;Description automatically generated">
            <a:extLst>
              <a:ext uri="{FF2B5EF4-FFF2-40B4-BE49-F238E27FC236}">
                <a16:creationId xmlns:a16="http://schemas.microsoft.com/office/drawing/2014/main" id="{20AFD75B-E92D-208F-700F-B730682CFF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2" y="5616486"/>
            <a:ext cx="905783" cy="905783"/>
          </a:xfrm>
          <a:prstGeom prst="rect">
            <a:avLst/>
          </a:prstGeom>
        </p:spPr>
      </p:pic>
      <p:pic>
        <p:nvPicPr>
          <p:cNvPr id="36" name="Picture 35" descr="A close up of a person&#10;&#10;Description automatically generated">
            <a:extLst>
              <a:ext uri="{FF2B5EF4-FFF2-40B4-BE49-F238E27FC236}">
                <a16:creationId xmlns:a16="http://schemas.microsoft.com/office/drawing/2014/main" id="{FBBA91E8-03BA-42FF-661E-C45F39ED8B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87" y="5616486"/>
            <a:ext cx="905784" cy="90578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C0EA14-040C-0B79-D984-56A53E822FE7}"/>
              </a:ext>
            </a:extLst>
          </p:cNvPr>
          <p:cNvCxnSpPr>
            <a:cxnSpLocks/>
          </p:cNvCxnSpPr>
          <p:nvPr/>
        </p:nvCxnSpPr>
        <p:spPr>
          <a:xfrm>
            <a:off x="1507395" y="6071006"/>
            <a:ext cx="507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8">
            <a:extLst>
              <a:ext uri="{FF2B5EF4-FFF2-40B4-BE49-F238E27FC236}">
                <a16:creationId xmlns:a16="http://schemas.microsoft.com/office/drawing/2014/main" id="{1AF11AF3-E564-ED60-4939-0CCB5309221F}"/>
              </a:ext>
            </a:extLst>
          </p:cNvPr>
          <p:cNvSpPr txBox="1"/>
          <p:nvPr/>
        </p:nvSpPr>
        <p:spPr>
          <a:xfrm>
            <a:off x="3113378" y="5810340"/>
            <a:ext cx="2903022" cy="62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[ 2.411e-02 -1.257e-02 . . .  1.449e-02]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B65857-53DF-9F02-FB8C-2B4556383D67}"/>
              </a:ext>
            </a:extLst>
          </p:cNvPr>
          <p:cNvCxnSpPr>
            <a:cxnSpLocks/>
          </p:cNvCxnSpPr>
          <p:nvPr/>
        </p:nvCxnSpPr>
        <p:spPr>
          <a:xfrm>
            <a:off x="3084938" y="6062312"/>
            <a:ext cx="3719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362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16D03-2738-5DBD-9A42-C744D5DA9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06C9C1-3CB5-20F8-AF89-CAC24347A788}"/>
              </a:ext>
            </a:extLst>
          </p:cNvPr>
          <p:cNvSpPr/>
          <p:nvPr/>
        </p:nvSpPr>
        <p:spPr>
          <a:xfrm>
            <a:off x="3012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FED13A9-B4DD-136D-C519-05B1A7E713B0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1AD5E-8E30-BA9C-00B8-57B15A570D03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3.2 Enrollment/ Login 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4492C29-2BE2-89DD-2E8C-25438814E66A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14</a:t>
            </a: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070B311-778C-067B-893C-BEC4864F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74" y="2057583"/>
            <a:ext cx="692765" cy="692765"/>
          </a:xfrm>
          <a:prstGeom prst="rect">
            <a:avLst/>
          </a:prstGeom>
        </p:spPr>
      </p:pic>
      <p:pic>
        <p:nvPicPr>
          <p:cNvPr id="10" name="Picture 9" descr="A person smiling with a smile&#10;&#10;Description automatically generated">
            <a:extLst>
              <a:ext uri="{FF2B5EF4-FFF2-40B4-BE49-F238E27FC236}">
                <a16:creationId xmlns:a16="http://schemas.microsoft.com/office/drawing/2014/main" id="{72D402D7-9C3B-FED8-1424-88A7F60E5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6" y="2064797"/>
            <a:ext cx="692765" cy="692765"/>
          </a:xfrm>
          <a:prstGeom prst="rect">
            <a:avLst/>
          </a:prstGeom>
        </p:spPr>
      </p:pic>
      <p:pic>
        <p:nvPicPr>
          <p:cNvPr id="7" name="Picture 6" descr="A person in a black suit&#10;&#10;Description automatically generated">
            <a:extLst>
              <a:ext uri="{FF2B5EF4-FFF2-40B4-BE49-F238E27FC236}">
                <a16:creationId xmlns:a16="http://schemas.microsoft.com/office/drawing/2014/main" id="{18E479D5-1AF7-F51B-3473-BC66F720B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40" y="2057583"/>
            <a:ext cx="692765" cy="692765"/>
          </a:xfrm>
          <a:prstGeom prst="rect">
            <a:avLst/>
          </a:prstGeom>
        </p:spPr>
      </p:pic>
      <p:pic>
        <p:nvPicPr>
          <p:cNvPr id="11" name="Picture 10" descr="A person in a black shirt&#10;&#10;Description automatically generated">
            <a:extLst>
              <a:ext uri="{FF2B5EF4-FFF2-40B4-BE49-F238E27FC236}">
                <a16:creationId xmlns:a16="http://schemas.microsoft.com/office/drawing/2014/main" id="{7D8675F3-C710-1261-022F-4359F658C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48" y="2045572"/>
            <a:ext cx="692765" cy="692765"/>
          </a:xfrm>
          <a:prstGeom prst="rect">
            <a:avLst/>
          </a:prstGeom>
        </p:spPr>
      </p:pic>
      <p:pic>
        <p:nvPicPr>
          <p:cNvPr id="13" name="Picture 12" descr="A person smiling with dark hair&#10;&#10;Description automatically generated">
            <a:extLst>
              <a:ext uri="{FF2B5EF4-FFF2-40B4-BE49-F238E27FC236}">
                <a16:creationId xmlns:a16="http://schemas.microsoft.com/office/drawing/2014/main" id="{3D14D903-FFC8-CCCC-C662-7314FC912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9" y="2063085"/>
            <a:ext cx="692765" cy="692765"/>
          </a:xfrm>
          <a:prstGeom prst="rect">
            <a:avLst/>
          </a:prstGeom>
        </p:spPr>
      </p:pic>
      <p:pic>
        <p:nvPicPr>
          <p:cNvPr id="15" name="Picture 14" descr="A person smiling with a smile&#10;&#10;Description automatically generated">
            <a:extLst>
              <a:ext uri="{FF2B5EF4-FFF2-40B4-BE49-F238E27FC236}">
                <a16:creationId xmlns:a16="http://schemas.microsoft.com/office/drawing/2014/main" id="{FD2F03CE-7C4E-AA1E-88DB-731D9558F0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71" y="2029086"/>
            <a:ext cx="708212" cy="708212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E6790C9B-A6D5-51C2-47BA-2CF7B9B9D2BC}"/>
              </a:ext>
            </a:extLst>
          </p:cNvPr>
          <p:cNvSpPr txBox="1"/>
          <p:nvPr/>
        </p:nvSpPr>
        <p:spPr>
          <a:xfrm>
            <a:off x="1944872" y="2086830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00CAFE6A-D9B5-439C-3A28-C6804B04D7F1}"/>
              </a:ext>
            </a:extLst>
          </p:cNvPr>
          <p:cNvSpPr txBox="1"/>
          <p:nvPr/>
        </p:nvSpPr>
        <p:spPr>
          <a:xfrm>
            <a:off x="5005593" y="2130504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418F9E1-8F02-5FEA-CD5C-F163A30F4424}"/>
              </a:ext>
            </a:extLst>
          </p:cNvPr>
          <p:cNvSpPr txBox="1"/>
          <p:nvPr/>
        </p:nvSpPr>
        <p:spPr>
          <a:xfrm>
            <a:off x="1061575" y="2648320"/>
            <a:ext cx="1634686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User scan images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375296-94E4-AC3B-A146-179233E35A59}"/>
              </a:ext>
            </a:extLst>
          </p:cNvPr>
          <p:cNvSpPr txBox="1"/>
          <p:nvPr/>
        </p:nvSpPr>
        <p:spPr>
          <a:xfrm>
            <a:off x="3934153" y="2655561"/>
            <a:ext cx="1634686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Face detection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A4B63C2-EEF2-81AA-B043-EF053FE25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5364" y="1922327"/>
            <a:ext cx="937341" cy="12345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BF184F5-5634-AB28-F8CC-5A0A30C87E98}"/>
              </a:ext>
            </a:extLst>
          </p:cNvPr>
          <p:cNvSpPr/>
          <p:nvPr/>
        </p:nvSpPr>
        <p:spPr>
          <a:xfrm>
            <a:off x="430307" y="1685365"/>
            <a:ext cx="7155476" cy="2660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07B05B-01C8-D00D-4597-730EF058FB96}"/>
              </a:ext>
            </a:extLst>
          </p:cNvPr>
          <p:cNvSpPr txBox="1"/>
          <p:nvPr/>
        </p:nvSpPr>
        <p:spPr>
          <a:xfrm>
            <a:off x="522261" y="1566820"/>
            <a:ext cx="3149705" cy="359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application_data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</a:t>
            </a: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validation_images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/tom cruise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326885-1BDF-5537-AD1B-982BF35F8181}"/>
              </a:ext>
            </a:extLst>
          </p:cNvPr>
          <p:cNvCxnSpPr>
            <a:cxnSpLocks/>
          </p:cNvCxnSpPr>
          <p:nvPr/>
        </p:nvCxnSpPr>
        <p:spPr>
          <a:xfrm>
            <a:off x="3229884" y="2384618"/>
            <a:ext cx="4301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91C730-111F-A228-653C-61E446D31174}"/>
              </a:ext>
            </a:extLst>
          </p:cNvPr>
          <p:cNvCxnSpPr/>
          <p:nvPr/>
        </p:nvCxnSpPr>
        <p:spPr>
          <a:xfrm>
            <a:off x="6274425" y="2368520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4CA7AFE-646B-9B38-B961-F624ECC5993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8644"/>
          <a:stretch/>
        </p:blipFill>
        <p:spPr>
          <a:xfrm>
            <a:off x="522261" y="3411152"/>
            <a:ext cx="662911" cy="8357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F3489B-C524-331E-B536-734A880182B4}"/>
              </a:ext>
            </a:extLst>
          </p:cNvPr>
          <p:cNvSpPr txBox="1"/>
          <p:nvPr/>
        </p:nvSpPr>
        <p:spPr>
          <a:xfrm>
            <a:off x="52523" y="2945172"/>
            <a:ext cx="3149705" cy="359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application_data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</a:t>
            </a: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settings.json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1A2590-F6D3-933D-C771-1116C40D2EE8}"/>
              </a:ext>
            </a:extLst>
          </p:cNvPr>
          <p:cNvSpPr txBox="1"/>
          <p:nvPr/>
        </p:nvSpPr>
        <p:spPr>
          <a:xfrm>
            <a:off x="1127529" y="3557714"/>
            <a:ext cx="16346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Store available camera index on the system </a:t>
            </a:r>
          </a:p>
        </p:txBody>
      </p:sp>
      <p:pic>
        <p:nvPicPr>
          <p:cNvPr id="34" name="Picture 33" descr="A person looking to the side&#10;&#10;Description automatically generated">
            <a:extLst>
              <a:ext uri="{FF2B5EF4-FFF2-40B4-BE49-F238E27FC236}">
                <a16:creationId xmlns:a16="http://schemas.microsoft.com/office/drawing/2014/main" id="{734050CC-B617-AED6-6B69-587297D087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2" y="5616486"/>
            <a:ext cx="905783" cy="905783"/>
          </a:xfrm>
          <a:prstGeom prst="rect">
            <a:avLst/>
          </a:prstGeom>
        </p:spPr>
      </p:pic>
      <p:pic>
        <p:nvPicPr>
          <p:cNvPr id="36" name="Picture 35" descr="A close up of a person&#10;&#10;Description automatically generated">
            <a:extLst>
              <a:ext uri="{FF2B5EF4-FFF2-40B4-BE49-F238E27FC236}">
                <a16:creationId xmlns:a16="http://schemas.microsoft.com/office/drawing/2014/main" id="{69E8172E-BA14-35D6-9D64-C1F73ABF94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87" y="5616486"/>
            <a:ext cx="905784" cy="90578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B25C60-E57F-0579-3E06-3B567C50F78A}"/>
              </a:ext>
            </a:extLst>
          </p:cNvPr>
          <p:cNvCxnSpPr>
            <a:cxnSpLocks/>
          </p:cNvCxnSpPr>
          <p:nvPr/>
        </p:nvCxnSpPr>
        <p:spPr>
          <a:xfrm>
            <a:off x="1507395" y="6071006"/>
            <a:ext cx="507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8">
            <a:extLst>
              <a:ext uri="{FF2B5EF4-FFF2-40B4-BE49-F238E27FC236}">
                <a16:creationId xmlns:a16="http://schemas.microsoft.com/office/drawing/2014/main" id="{AE4494BF-09C9-9B0A-C51B-1BA277A32729}"/>
              </a:ext>
            </a:extLst>
          </p:cNvPr>
          <p:cNvSpPr txBox="1"/>
          <p:nvPr/>
        </p:nvSpPr>
        <p:spPr>
          <a:xfrm>
            <a:off x="3113378" y="5810340"/>
            <a:ext cx="2903022" cy="62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[ 2.411e-02 -1.257e-02 . . .  1.449e-02]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4D7C28-2E30-0633-60B2-D1051E5B443D}"/>
              </a:ext>
            </a:extLst>
          </p:cNvPr>
          <p:cNvCxnSpPr>
            <a:cxnSpLocks/>
          </p:cNvCxnSpPr>
          <p:nvPr/>
        </p:nvCxnSpPr>
        <p:spPr>
          <a:xfrm>
            <a:off x="3084938" y="6062312"/>
            <a:ext cx="3719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yellow and blue gears&#10;&#10;Description automatically generated">
            <a:extLst>
              <a:ext uri="{FF2B5EF4-FFF2-40B4-BE49-F238E27FC236}">
                <a16:creationId xmlns:a16="http://schemas.microsoft.com/office/drawing/2014/main" id="{BD4304E3-355B-71C4-E4FC-AB192C1B8C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21" y="4822937"/>
            <a:ext cx="762271" cy="762271"/>
          </a:xfrm>
          <a:prstGeom prst="rect">
            <a:avLst/>
          </a:prstGeom>
        </p:spPr>
      </p:pic>
      <p:sp>
        <p:nvSpPr>
          <p:cNvPr id="51" name="TextBox 8">
            <a:extLst>
              <a:ext uri="{FF2B5EF4-FFF2-40B4-BE49-F238E27FC236}">
                <a16:creationId xmlns:a16="http://schemas.microsoft.com/office/drawing/2014/main" id="{7406CF21-EBC2-5DBA-1B6B-34BBEB8568E1}"/>
              </a:ext>
            </a:extLst>
          </p:cNvPr>
          <p:cNvSpPr txBox="1"/>
          <p:nvPr/>
        </p:nvSpPr>
        <p:spPr>
          <a:xfrm>
            <a:off x="5568839" y="5576089"/>
            <a:ext cx="2624902" cy="28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Siamese.h5, </a:t>
            </a:r>
            <a:r>
              <a:rPr lang="en-US" sz="1400" b="1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svm.pkl</a:t>
            </a:r>
            <a:endParaRPr lang="en-US" sz="14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1C2FFB6-A4B7-B206-3B33-6F5E55CCBA20}"/>
              </a:ext>
            </a:extLst>
          </p:cNvPr>
          <p:cNvCxnSpPr>
            <a:cxnSpLocks/>
          </p:cNvCxnSpPr>
          <p:nvPr/>
        </p:nvCxnSpPr>
        <p:spPr>
          <a:xfrm>
            <a:off x="6921257" y="3008013"/>
            <a:ext cx="1" cy="17485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9BEBA0E-2D10-A121-7BC6-8AD462882044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005540" y="5864373"/>
            <a:ext cx="875750" cy="20663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68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8ECDD-B877-991F-DFD3-09AA807E4593}"/>
              </a:ext>
            </a:extLst>
          </p:cNvPr>
          <p:cNvSpPr txBox="1"/>
          <p:nvPr/>
        </p:nvSpPr>
        <p:spPr>
          <a:xfrm>
            <a:off x="3546890" y="1405326"/>
            <a:ext cx="4876800" cy="4496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5901" lvl="1" algn="l">
              <a:lnSpc>
                <a:spcPts val="5000"/>
              </a:lnSpc>
            </a:pPr>
            <a:r>
              <a:rPr lang="en-US" sz="32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Content</a:t>
            </a:r>
          </a:p>
          <a:p>
            <a:pPr marL="730251" lvl="1" indent="-514350" algn="l">
              <a:lnSpc>
                <a:spcPts val="5000"/>
              </a:lnSpc>
              <a:buFont typeface="+mj-lt"/>
              <a:buAutoNum type="arabicPeriod"/>
            </a:pPr>
            <a:r>
              <a:rPr lang="en-US" sz="3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</a:p>
          <a:p>
            <a:pPr marL="730251" lvl="1" indent="-514350" algn="l">
              <a:lnSpc>
                <a:spcPts val="5000"/>
              </a:lnSpc>
              <a:buFont typeface="+mj-lt"/>
              <a:buAutoNum type="arabicPeriod"/>
            </a:pPr>
            <a:r>
              <a:rPr lang="en-US" sz="3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</a:p>
          <a:p>
            <a:pPr marL="730251" lvl="1" indent="-514350" algn="l">
              <a:lnSpc>
                <a:spcPts val="5000"/>
              </a:lnSpc>
              <a:buFont typeface="+mj-lt"/>
              <a:buAutoNum type="arabicPeriod"/>
            </a:pPr>
            <a:r>
              <a:rPr lang="en-US" sz="3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pipeline</a:t>
            </a:r>
          </a:p>
          <a:p>
            <a:pPr marL="730251" lvl="1" indent="-514350" algn="l">
              <a:lnSpc>
                <a:spcPts val="5000"/>
              </a:lnSpc>
              <a:buFont typeface="+mj-lt"/>
              <a:buAutoNum type="arabicPeriod"/>
            </a:pPr>
            <a:r>
              <a:rPr lang="en-US" sz="3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Evaluation</a:t>
            </a:r>
          </a:p>
          <a:p>
            <a:pPr marL="730251" lvl="1" indent="-514350" algn="l">
              <a:lnSpc>
                <a:spcPts val="5000"/>
              </a:lnSpc>
              <a:buFont typeface="+mj-lt"/>
              <a:buAutoNum type="arabicPeriod"/>
            </a:pPr>
            <a:r>
              <a:rPr lang="en-US" sz="3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Application</a:t>
            </a:r>
          </a:p>
          <a:p>
            <a:pPr marL="730251" lvl="1" indent="-514350" algn="l">
              <a:lnSpc>
                <a:spcPts val="5000"/>
              </a:lnSpc>
              <a:buFont typeface="+mj-lt"/>
              <a:buAutoNum type="arabicPeriod"/>
            </a:pPr>
            <a:r>
              <a:rPr lang="en-US" sz="3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Future improvement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50847-DD47-6930-CAE1-0E7FD174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314C7C-F279-9106-AD1F-C4CFA46FA687}"/>
              </a:ext>
            </a:extLst>
          </p:cNvPr>
          <p:cNvSpPr/>
          <p:nvPr/>
        </p:nvSpPr>
        <p:spPr>
          <a:xfrm>
            <a:off x="3012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15A486E-01CE-E0AA-1BCC-436A74D7D42C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2EE65-9313-C981-C725-A16408D62F3D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3.2 Enrollment/ Login 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B523223-A858-CE43-B61D-D01943FD8FBD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14</a:t>
            </a:r>
          </a:p>
        </p:txBody>
      </p:sp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3EFC1A5-6034-0E75-F247-C9A7AF48F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74" y="2057583"/>
            <a:ext cx="692765" cy="692765"/>
          </a:xfrm>
          <a:prstGeom prst="rect">
            <a:avLst/>
          </a:prstGeom>
        </p:spPr>
      </p:pic>
      <p:pic>
        <p:nvPicPr>
          <p:cNvPr id="10" name="Picture 9" descr="A person smiling with a smile&#10;&#10;Description automatically generated">
            <a:extLst>
              <a:ext uri="{FF2B5EF4-FFF2-40B4-BE49-F238E27FC236}">
                <a16:creationId xmlns:a16="http://schemas.microsoft.com/office/drawing/2014/main" id="{96F2C720-675F-849B-B8AD-0D656FE92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86" y="2064797"/>
            <a:ext cx="692765" cy="692765"/>
          </a:xfrm>
          <a:prstGeom prst="rect">
            <a:avLst/>
          </a:prstGeom>
        </p:spPr>
      </p:pic>
      <p:pic>
        <p:nvPicPr>
          <p:cNvPr id="7" name="Picture 6" descr="A person in a black suit&#10;&#10;Description automatically generated">
            <a:extLst>
              <a:ext uri="{FF2B5EF4-FFF2-40B4-BE49-F238E27FC236}">
                <a16:creationId xmlns:a16="http://schemas.microsoft.com/office/drawing/2014/main" id="{D9C36EF1-4296-6897-E112-CC759F8FA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40" y="2057583"/>
            <a:ext cx="692765" cy="692765"/>
          </a:xfrm>
          <a:prstGeom prst="rect">
            <a:avLst/>
          </a:prstGeom>
        </p:spPr>
      </p:pic>
      <p:pic>
        <p:nvPicPr>
          <p:cNvPr id="11" name="Picture 10" descr="A person in a black shirt&#10;&#10;Description automatically generated">
            <a:extLst>
              <a:ext uri="{FF2B5EF4-FFF2-40B4-BE49-F238E27FC236}">
                <a16:creationId xmlns:a16="http://schemas.microsoft.com/office/drawing/2014/main" id="{9E0363D8-8350-E10E-9CA3-4EF5798CD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48" y="2045572"/>
            <a:ext cx="692765" cy="692765"/>
          </a:xfrm>
          <a:prstGeom prst="rect">
            <a:avLst/>
          </a:prstGeom>
        </p:spPr>
      </p:pic>
      <p:pic>
        <p:nvPicPr>
          <p:cNvPr id="13" name="Picture 12" descr="A person smiling with dark hair&#10;&#10;Description automatically generated">
            <a:extLst>
              <a:ext uri="{FF2B5EF4-FFF2-40B4-BE49-F238E27FC236}">
                <a16:creationId xmlns:a16="http://schemas.microsoft.com/office/drawing/2014/main" id="{72B27828-20BB-60E8-0D2D-0467034D9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9" y="2063085"/>
            <a:ext cx="692765" cy="692765"/>
          </a:xfrm>
          <a:prstGeom prst="rect">
            <a:avLst/>
          </a:prstGeom>
        </p:spPr>
      </p:pic>
      <p:pic>
        <p:nvPicPr>
          <p:cNvPr id="15" name="Picture 14" descr="A person smiling with a smile&#10;&#10;Description automatically generated">
            <a:extLst>
              <a:ext uri="{FF2B5EF4-FFF2-40B4-BE49-F238E27FC236}">
                <a16:creationId xmlns:a16="http://schemas.microsoft.com/office/drawing/2014/main" id="{7CDE5A22-458B-30E1-CFB9-F4AD8C1C1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71" y="2029086"/>
            <a:ext cx="708212" cy="708212"/>
          </a:xfrm>
          <a:prstGeom prst="rect">
            <a:avLst/>
          </a:prstGeom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1738C3AD-D316-7050-DA6F-F85E58C100DD}"/>
              </a:ext>
            </a:extLst>
          </p:cNvPr>
          <p:cNvSpPr txBox="1"/>
          <p:nvPr/>
        </p:nvSpPr>
        <p:spPr>
          <a:xfrm>
            <a:off x="1944872" y="2086830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0F8F2816-9AAF-AA10-DF6A-C4D903EAB126}"/>
              </a:ext>
            </a:extLst>
          </p:cNvPr>
          <p:cNvSpPr txBox="1"/>
          <p:nvPr/>
        </p:nvSpPr>
        <p:spPr>
          <a:xfrm>
            <a:off x="5005593" y="2130504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41F037F-CEEC-9FE9-01F3-7BB9680B614D}"/>
              </a:ext>
            </a:extLst>
          </p:cNvPr>
          <p:cNvSpPr txBox="1"/>
          <p:nvPr/>
        </p:nvSpPr>
        <p:spPr>
          <a:xfrm>
            <a:off x="1061575" y="2648320"/>
            <a:ext cx="1634686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User scan images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E6E81-DB7D-B3DB-1E7E-D131D935A950}"/>
              </a:ext>
            </a:extLst>
          </p:cNvPr>
          <p:cNvSpPr txBox="1"/>
          <p:nvPr/>
        </p:nvSpPr>
        <p:spPr>
          <a:xfrm>
            <a:off x="3934153" y="2655561"/>
            <a:ext cx="1634686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Face detection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0FBD351-990C-02BE-6599-D9056E5B38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5364" y="1922327"/>
            <a:ext cx="937341" cy="123454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682B9C4-3DA0-889F-4699-B303212CB932}"/>
              </a:ext>
            </a:extLst>
          </p:cNvPr>
          <p:cNvSpPr/>
          <p:nvPr/>
        </p:nvSpPr>
        <p:spPr>
          <a:xfrm>
            <a:off x="430307" y="1685365"/>
            <a:ext cx="7155476" cy="2660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20D08-CF15-8E57-98BF-40CDCBDD52E1}"/>
              </a:ext>
            </a:extLst>
          </p:cNvPr>
          <p:cNvSpPr txBox="1"/>
          <p:nvPr/>
        </p:nvSpPr>
        <p:spPr>
          <a:xfrm>
            <a:off x="522261" y="1566820"/>
            <a:ext cx="3149705" cy="359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application_data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</a:t>
            </a: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validation_images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/tom cruise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6C921C-5338-EDD4-83BD-69C07982DF2E}"/>
              </a:ext>
            </a:extLst>
          </p:cNvPr>
          <p:cNvCxnSpPr>
            <a:cxnSpLocks/>
          </p:cNvCxnSpPr>
          <p:nvPr/>
        </p:nvCxnSpPr>
        <p:spPr>
          <a:xfrm>
            <a:off x="3229884" y="2384618"/>
            <a:ext cx="4301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F40E5E-BB0F-D7AC-7B3A-8C9CD410C750}"/>
              </a:ext>
            </a:extLst>
          </p:cNvPr>
          <p:cNvCxnSpPr/>
          <p:nvPr/>
        </p:nvCxnSpPr>
        <p:spPr>
          <a:xfrm>
            <a:off x="6274425" y="2368520"/>
            <a:ext cx="4063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36A63FCC-058A-56C7-117F-B69D756ADF9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8644"/>
          <a:stretch/>
        </p:blipFill>
        <p:spPr>
          <a:xfrm>
            <a:off x="522261" y="3411152"/>
            <a:ext cx="662911" cy="8357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303BE0-245D-5D14-0026-3F423A48043A}"/>
              </a:ext>
            </a:extLst>
          </p:cNvPr>
          <p:cNvSpPr txBox="1"/>
          <p:nvPr/>
        </p:nvSpPr>
        <p:spPr>
          <a:xfrm>
            <a:off x="52523" y="2945172"/>
            <a:ext cx="3149705" cy="359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application_data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/</a:t>
            </a:r>
            <a:r>
              <a:rPr lang="en-US" sz="1200" b="1" i="1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settings.json</a:t>
            </a:r>
            <a:r>
              <a:rPr lang="en-US" sz="1200" b="1" i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39E3D2-B8EA-A9CA-D181-2049F3725F98}"/>
              </a:ext>
            </a:extLst>
          </p:cNvPr>
          <p:cNvSpPr txBox="1"/>
          <p:nvPr/>
        </p:nvSpPr>
        <p:spPr>
          <a:xfrm>
            <a:off x="1127529" y="3557714"/>
            <a:ext cx="16346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Store available camera index on the system </a:t>
            </a:r>
          </a:p>
        </p:txBody>
      </p:sp>
      <p:pic>
        <p:nvPicPr>
          <p:cNvPr id="34" name="Picture 33" descr="A person looking to the side&#10;&#10;Description automatically generated">
            <a:extLst>
              <a:ext uri="{FF2B5EF4-FFF2-40B4-BE49-F238E27FC236}">
                <a16:creationId xmlns:a16="http://schemas.microsoft.com/office/drawing/2014/main" id="{52269C47-4C6C-02B8-9DDC-8163B53C3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2" y="5616486"/>
            <a:ext cx="905783" cy="905783"/>
          </a:xfrm>
          <a:prstGeom prst="rect">
            <a:avLst/>
          </a:prstGeom>
        </p:spPr>
      </p:pic>
      <p:pic>
        <p:nvPicPr>
          <p:cNvPr id="36" name="Picture 35" descr="A close up of a person&#10;&#10;Description automatically generated">
            <a:extLst>
              <a:ext uri="{FF2B5EF4-FFF2-40B4-BE49-F238E27FC236}">
                <a16:creationId xmlns:a16="http://schemas.microsoft.com/office/drawing/2014/main" id="{8A75411E-801B-4051-C2A0-B271DB9F43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87" y="5616486"/>
            <a:ext cx="905784" cy="905784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F60860-B549-AD73-D320-BF12B1BF9A4A}"/>
              </a:ext>
            </a:extLst>
          </p:cNvPr>
          <p:cNvCxnSpPr>
            <a:cxnSpLocks/>
          </p:cNvCxnSpPr>
          <p:nvPr/>
        </p:nvCxnSpPr>
        <p:spPr>
          <a:xfrm>
            <a:off x="1507395" y="6071006"/>
            <a:ext cx="507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8">
            <a:extLst>
              <a:ext uri="{FF2B5EF4-FFF2-40B4-BE49-F238E27FC236}">
                <a16:creationId xmlns:a16="http://schemas.microsoft.com/office/drawing/2014/main" id="{F2CA8619-DEF3-B8FF-BF96-3C38F591DE23}"/>
              </a:ext>
            </a:extLst>
          </p:cNvPr>
          <p:cNvSpPr txBox="1"/>
          <p:nvPr/>
        </p:nvSpPr>
        <p:spPr>
          <a:xfrm>
            <a:off x="3113378" y="5810340"/>
            <a:ext cx="2903022" cy="62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[ 2.411e-02 -1.257e-02 . . .  1.449e-02]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05A3E3-7F75-6AB9-B65B-AE5CA6E51372}"/>
              </a:ext>
            </a:extLst>
          </p:cNvPr>
          <p:cNvCxnSpPr>
            <a:cxnSpLocks/>
          </p:cNvCxnSpPr>
          <p:nvPr/>
        </p:nvCxnSpPr>
        <p:spPr>
          <a:xfrm>
            <a:off x="3084938" y="6062312"/>
            <a:ext cx="3719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yellow and blue gears&#10;&#10;Description automatically generated">
            <a:extLst>
              <a:ext uri="{FF2B5EF4-FFF2-40B4-BE49-F238E27FC236}">
                <a16:creationId xmlns:a16="http://schemas.microsoft.com/office/drawing/2014/main" id="{CDF2E029-1B09-D4A5-A7A7-0E36508AC0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21" y="4822937"/>
            <a:ext cx="762271" cy="762271"/>
          </a:xfrm>
          <a:prstGeom prst="rect">
            <a:avLst/>
          </a:prstGeom>
        </p:spPr>
      </p:pic>
      <p:sp>
        <p:nvSpPr>
          <p:cNvPr id="51" name="TextBox 8">
            <a:extLst>
              <a:ext uri="{FF2B5EF4-FFF2-40B4-BE49-F238E27FC236}">
                <a16:creationId xmlns:a16="http://schemas.microsoft.com/office/drawing/2014/main" id="{42F02BD2-A032-56B6-7B3D-1AC84DE0F624}"/>
              </a:ext>
            </a:extLst>
          </p:cNvPr>
          <p:cNvSpPr txBox="1"/>
          <p:nvPr/>
        </p:nvSpPr>
        <p:spPr>
          <a:xfrm>
            <a:off x="5568839" y="5576089"/>
            <a:ext cx="2624902" cy="28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Siamese.h5, </a:t>
            </a:r>
            <a:r>
              <a:rPr lang="en-US" sz="1400" b="1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svm.pkl</a:t>
            </a:r>
            <a:endParaRPr lang="en-US" sz="14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2AEB1B8-B5EC-6C88-A7B1-CF3197FC3365}"/>
              </a:ext>
            </a:extLst>
          </p:cNvPr>
          <p:cNvCxnSpPr>
            <a:cxnSpLocks/>
          </p:cNvCxnSpPr>
          <p:nvPr/>
        </p:nvCxnSpPr>
        <p:spPr>
          <a:xfrm>
            <a:off x="6921257" y="3008013"/>
            <a:ext cx="1" cy="17485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1A3BCF-8A0D-D724-030F-CAF162AB8E04}"/>
              </a:ext>
            </a:extLst>
          </p:cNvPr>
          <p:cNvCxnSpPr>
            <a:cxnSpLocks/>
          </p:cNvCxnSpPr>
          <p:nvPr/>
        </p:nvCxnSpPr>
        <p:spPr>
          <a:xfrm>
            <a:off x="7328689" y="5323546"/>
            <a:ext cx="11240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640BD52-4AFD-F7FE-D125-6E7E178479B7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005540" y="5864373"/>
            <a:ext cx="875750" cy="20663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96C87C93-689E-0C78-DF9F-7762F2FB90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111" t="14418" r="14771" b="14506"/>
          <a:stretch/>
        </p:blipFill>
        <p:spPr>
          <a:xfrm>
            <a:off x="8576565" y="4756562"/>
            <a:ext cx="567302" cy="56698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F695951-DFBB-A464-9234-2AB3B0CC16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8104" t="8847" r="6252" b="8977"/>
          <a:stretch/>
        </p:blipFill>
        <p:spPr>
          <a:xfrm>
            <a:off x="8565068" y="5353668"/>
            <a:ext cx="590903" cy="5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41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 Pipeline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2C7E22-DBC0-C46C-FDF7-1A18B713A383}"/>
              </a:ext>
            </a:extLst>
          </p:cNvPr>
          <p:cNvSpPr/>
          <p:nvPr/>
        </p:nvSpPr>
        <p:spPr>
          <a:xfrm>
            <a:off x="147918" y="6330663"/>
            <a:ext cx="9457764" cy="869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427567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15</a:t>
            </a:r>
            <a:endParaRPr lang="en-US" sz="1250" b="1">
              <a:solidFill>
                <a:srgbClr val="C00000"/>
              </a:solidFill>
              <a:latin typeface="Lato Bold"/>
              <a:ea typeface="Lato Bold"/>
              <a:cs typeface="Lato Bold"/>
            </a:endParaRP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B2842E13-3884-47EE-3C0C-62E4C0353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25" y="1321032"/>
            <a:ext cx="4983724" cy="5843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792EBB-9443-0DB5-D30A-D9D9BE524ADD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3.2 Enrollment/ Login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46CDC-F487-34EE-31C1-1A83542E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18B020-50DA-D5AD-778B-7F0A7E81A729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91162DE-7A90-931E-DD56-66F1F3B67E1B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16</a:t>
            </a:r>
            <a:endParaRPr lang="en-US" sz="1250" b="1">
              <a:solidFill>
                <a:srgbClr val="C00000"/>
              </a:solidFill>
              <a:latin typeface="Lato Bold"/>
              <a:ea typeface="Lato Bold"/>
              <a:cs typeface="Lato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7B01CEA-2D24-4DAA-472E-84A8086D13EA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4.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67D1D-8F2A-0AAA-CC45-6922B441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0" y="2445390"/>
            <a:ext cx="3650200" cy="308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326E5-5895-ED44-B2DE-9E06C972F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30" y="2838654"/>
            <a:ext cx="5912340" cy="2102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5EB1B3-FF99-64FE-1547-091C97CC2AAF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4.1 Pipeline 1</a:t>
            </a:r>
          </a:p>
        </p:txBody>
      </p:sp>
    </p:spTree>
    <p:extLst>
      <p:ext uri="{BB962C8B-B14F-4D97-AF65-F5344CB8AC3E}">
        <p14:creationId xmlns:p14="http://schemas.microsoft.com/office/powerpoint/2010/main" val="311703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84E87-BA45-66B2-159D-DDAA8CCD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18239C-65AD-E284-FB02-BF3E9927D038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3E2BFE8-F4D6-229E-4F35-6921B0AC422B}"/>
              </a:ext>
            </a:extLst>
          </p:cNvPr>
          <p:cNvSpPr txBox="1"/>
          <p:nvPr/>
        </p:nvSpPr>
        <p:spPr>
          <a:xfrm>
            <a:off x="7416649" y="7046463"/>
            <a:ext cx="2011680" cy="307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9E79B39-0547-3E5F-9155-FB77AE949CD9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4.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09828F-4C03-29CC-CD9D-A875E675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21" y="1720663"/>
            <a:ext cx="5588108" cy="44420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A7213D-575D-29E8-94BD-0A80DB5AE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54" y="6162675"/>
            <a:ext cx="4260026" cy="6963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3CED48-3667-4DB9-6C17-5D4BAF5A4652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4.2 Pipeline 2 </a:t>
            </a:r>
          </a:p>
        </p:txBody>
      </p:sp>
    </p:spTree>
    <p:extLst>
      <p:ext uri="{BB962C8B-B14F-4D97-AF65-F5344CB8AC3E}">
        <p14:creationId xmlns:p14="http://schemas.microsoft.com/office/powerpoint/2010/main" val="692186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11F5C-BDD4-7287-C9A6-0888BF955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5EA35E-6741-27F5-90F4-E6A3CB045487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lnSpc>
                <a:spcPts val="1425"/>
              </a:lnSpc>
            </a:pP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737B726-C809-107F-A253-507BDC899D9B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17</a:t>
            </a:r>
            <a:endParaRPr lang="en-US" sz="1250" b="1">
              <a:solidFill>
                <a:srgbClr val="C00000"/>
              </a:solidFill>
              <a:latin typeface="Lato Bold"/>
              <a:ea typeface="Lato Bold"/>
              <a:cs typeface="Lato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100B162-AFCB-7BCF-6AF9-11EDEF9649FE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5.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4ED27-26CB-12CF-E246-80BFA380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2" y="1645942"/>
            <a:ext cx="3157957" cy="2785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F299A-29D2-6685-B957-629E343EA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796" y="1635768"/>
            <a:ext cx="3157957" cy="2790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3D831-A86A-0E5F-3DA0-415484C650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644"/>
          <a:stretch/>
        </p:blipFill>
        <p:spPr>
          <a:xfrm>
            <a:off x="7436265" y="2484472"/>
            <a:ext cx="930468" cy="1173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8630D-FDD3-C09F-E224-A8B8C18D1034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5.1 Camera detection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99BD78-F978-CB5F-46E8-39D162CE2D24}"/>
              </a:ext>
            </a:extLst>
          </p:cNvPr>
          <p:cNvCxnSpPr>
            <a:cxnSpLocks/>
          </p:cNvCxnSpPr>
          <p:nvPr/>
        </p:nvCxnSpPr>
        <p:spPr>
          <a:xfrm>
            <a:off x="7017753" y="2937980"/>
            <a:ext cx="4185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8">
            <a:extLst>
              <a:ext uri="{FF2B5EF4-FFF2-40B4-BE49-F238E27FC236}">
                <a16:creationId xmlns:a16="http://schemas.microsoft.com/office/drawing/2014/main" id="{B50BC822-AB71-51C5-69E4-030E94E29720}"/>
              </a:ext>
            </a:extLst>
          </p:cNvPr>
          <p:cNvSpPr txBox="1"/>
          <p:nvPr/>
        </p:nvSpPr>
        <p:spPr>
          <a:xfrm>
            <a:off x="7029680" y="3665117"/>
            <a:ext cx="2674106" cy="657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/>
            <a:r>
              <a:rPr lang="en-US" sz="1200" b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camera_list</a:t>
            </a:r>
            <a:r>
              <a:rPr lang="en-US" sz="1200" b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[</a:t>
            </a:r>
            <a:r>
              <a:rPr lang="en-US" sz="120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en-US" sz="1200">
                <a:solidFill>
                  <a:srgbClr val="B5CEA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preferred_camera</a:t>
            </a:r>
            <a:r>
              <a:rPr lang="en-US" sz="1200" b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 </a:t>
            </a:r>
            <a:r>
              <a:rPr lang="en-US" sz="1200" b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 </a:t>
            </a:r>
          </a:p>
          <a:p>
            <a:pPr marL="237489" lvl="1" algn="ctr">
              <a:lnSpc>
                <a:spcPts val="2639"/>
              </a:lnSpc>
            </a:pPr>
            <a:endParaRPr lang="en-US" sz="1400"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DD42EC-43B3-DE9D-0C47-BFC7645E0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026" y="4792239"/>
            <a:ext cx="3823288" cy="1355863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F0796533-7CA5-3FB4-68BA-54FC74E382C0}"/>
              </a:ext>
            </a:extLst>
          </p:cNvPr>
          <p:cNvSpPr txBox="1"/>
          <p:nvPr/>
        </p:nvSpPr>
        <p:spPr>
          <a:xfrm>
            <a:off x="1995754" y="6148102"/>
            <a:ext cx="5420895" cy="28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If file settings. </a:t>
            </a:r>
            <a:r>
              <a:rPr lang="en-US" sz="1400" i="1" err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json</a:t>
            </a:r>
            <a:r>
              <a:rPr lang="en-US" sz="14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already existed, no not camera detection window</a:t>
            </a:r>
          </a:p>
        </p:txBody>
      </p:sp>
    </p:spTree>
    <p:extLst>
      <p:ext uri="{BB962C8B-B14F-4D97-AF65-F5344CB8AC3E}">
        <p14:creationId xmlns:p14="http://schemas.microsoft.com/office/powerpoint/2010/main" val="2833880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48620-8B28-5267-8E8E-A45EF0111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A5A89AB-8151-13EA-3328-56DF148F3BCC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lnSpc>
                <a:spcPts val="1425"/>
              </a:lnSpc>
            </a:pP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C1AD1C2-C7E3-ACC4-2514-F1C6D3FDC44E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18</a:t>
            </a:r>
            <a:endParaRPr lang="en-US" sz="1250" b="1">
              <a:solidFill>
                <a:srgbClr val="C00000"/>
              </a:solidFill>
              <a:latin typeface="Lato Bold"/>
              <a:ea typeface="Lato Bold"/>
              <a:cs typeface="Lato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CAF4085-9015-F877-7B00-5747CB43BD42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5.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0B997-9BEA-D194-F837-B5CDDF37BB13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5.2 Enrollment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98085C-C2FB-1B79-AC70-2A1397C05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5" y="2425783"/>
            <a:ext cx="3901917" cy="3120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EF9B62-6A9A-047F-4A0C-357EB2B0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227" y="2425783"/>
            <a:ext cx="3921575" cy="312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75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66061-965D-E928-4033-2F032AD96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2806F3-5B9F-CDD4-FB28-2F277E9EBACF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lnSpc>
                <a:spcPts val="1425"/>
              </a:lnSpc>
            </a:pP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D2CA399-45EA-DB26-6E20-58D04997E711}"/>
              </a:ext>
            </a:extLst>
          </p:cNvPr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19</a:t>
            </a:r>
            <a:endParaRPr lang="en-US" sz="1250" b="1">
              <a:solidFill>
                <a:srgbClr val="C00000"/>
              </a:solidFill>
              <a:latin typeface="Lato Bold"/>
              <a:ea typeface="Lato Bold"/>
              <a:cs typeface="Lato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313ABC6-A795-9652-E06B-6F657B678737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5.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665DE-75B6-F4E3-DAD2-26F68C24E8C4}"/>
              </a:ext>
            </a:extLst>
          </p:cNvPr>
          <p:cNvSpPr txBox="1"/>
          <p:nvPr/>
        </p:nvSpPr>
        <p:spPr>
          <a:xfrm>
            <a:off x="52523" y="775455"/>
            <a:ext cx="5147006" cy="42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5.3 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A10EA-EF2A-DFF5-C099-339EE60A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2315390"/>
            <a:ext cx="3911677" cy="3120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EC354-601B-B129-A486-9AF16FFF2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970" y="3532643"/>
            <a:ext cx="1617282" cy="971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3FB4A-65A3-CC46-0462-2EB8D1362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87" y="2315391"/>
            <a:ext cx="3911677" cy="312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93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B98806CF-418B-2622-4FC1-27A7321B72FB}"/>
              </a:ext>
            </a:extLst>
          </p:cNvPr>
          <p:cNvSpPr/>
          <p:nvPr/>
        </p:nvSpPr>
        <p:spPr>
          <a:xfrm>
            <a:off x="-1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20</a:t>
            </a:r>
            <a:endParaRPr lang="en-US" sz="1279" b="1">
              <a:solidFill>
                <a:srgbClr val="C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1" y="190193"/>
            <a:ext cx="524086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6. Future Improvement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9AF3A-7A80-009C-56CB-C2EAEEC21301}"/>
              </a:ext>
            </a:extLst>
          </p:cNvPr>
          <p:cNvSpPr txBox="1"/>
          <p:nvPr/>
        </p:nvSpPr>
        <p:spPr>
          <a:xfrm>
            <a:off x="231704" y="951358"/>
            <a:ext cx="8731909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31800" lvl="1" indent="-21590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latin typeface="Lato"/>
                <a:cs typeface="Arial"/>
              </a:rPr>
              <a:t>Trying other models to optimize the price per performance (time reduce; requires less powerful resources like camera, processor,...</a:t>
            </a:r>
            <a:endParaRPr lang="en-US">
              <a:ea typeface="Calibri"/>
              <a:cs typeface="Calibri"/>
            </a:endParaRPr>
          </a:p>
          <a:p>
            <a:pPr marL="431800" lvl="1" indent="-21590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latin typeface="Lato"/>
                <a:cs typeface="Arial"/>
              </a:rPr>
              <a:t>Build a more user-friendly UI, easier to interact.</a:t>
            </a:r>
            <a:endParaRPr lang="en-US" sz="2000">
              <a:latin typeface="Lato"/>
              <a:ea typeface="Lato"/>
              <a:cs typeface="Arial"/>
            </a:endParaRPr>
          </a:p>
          <a:p>
            <a:pPr marL="431800" lvl="1" indent="-21590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latin typeface="Lato"/>
                <a:cs typeface="Arial"/>
              </a:rPr>
              <a:t>Deploy using docker, package in .exe,  .deb for end-user</a:t>
            </a:r>
            <a:endParaRPr lang="en-US" sz="2000">
              <a:latin typeface="Lato"/>
              <a:ea typeface="Lato"/>
              <a:cs typeface="Arial"/>
            </a:endParaRPr>
          </a:p>
          <a:p>
            <a:pPr marL="431800" lvl="1" indent="-21590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latin typeface="Lato"/>
                <a:cs typeface="Arial"/>
              </a:rPr>
              <a:t>Collect more quality data to reduce biases</a:t>
            </a:r>
            <a:endParaRPr lang="en-US" sz="2000">
              <a:latin typeface="Lato"/>
              <a:ea typeface="Lato"/>
              <a:cs typeface="Arial"/>
            </a:endParaRPr>
          </a:p>
          <a:p>
            <a:pPr marL="431800" lvl="1" indent="-21590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latin typeface="Lato"/>
                <a:cs typeface="Arial"/>
              </a:rPr>
              <a:t>Handle variations like glass, mask, make-up,...</a:t>
            </a:r>
            <a:endParaRPr lang="en-US" sz="2000">
              <a:latin typeface="Lato"/>
              <a:ea typeface="Lato"/>
              <a:cs typeface="Arial"/>
            </a:endParaRPr>
          </a:p>
          <a:p>
            <a:pPr marL="431800" lvl="1" indent="-21590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latin typeface="Lato"/>
                <a:cs typeface="Arial"/>
              </a:rPr>
              <a:t>Quality control: Reject image that's too bright, dark , unable to recognize</a:t>
            </a:r>
          </a:p>
          <a:p>
            <a:pPr marL="431800" lvl="1" indent="-21590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latin typeface="Lato"/>
                <a:ea typeface="Lato"/>
                <a:cs typeface="Arial"/>
              </a:rPr>
              <a:t>Implement multi –instance verification of login images</a:t>
            </a:r>
          </a:p>
          <a:p>
            <a:pPr marL="431800" lvl="1" indent="-215900">
              <a:lnSpc>
                <a:spcPct val="200000"/>
              </a:lnSpc>
              <a:buFont typeface="Arial,Sans-Serif"/>
              <a:buChar char="•"/>
            </a:pPr>
            <a:r>
              <a:rPr lang="en-US" sz="2000">
                <a:latin typeface="Lato"/>
                <a:ea typeface="Lato"/>
                <a:cs typeface="Arial"/>
              </a:rPr>
              <a:t>Implement multi –thread for faster response time</a:t>
            </a:r>
          </a:p>
          <a:p>
            <a:r>
              <a:rPr lang="en-US" sz="2000">
                <a:latin typeface="Lato"/>
                <a:cs typeface="Segoe UI"/>
              </a:rPr>
              <a:t>​</a:t>
            </a:r>
            <a:endParaRPr lang="en-US" sz="2000">
              <a:latin typeface="Lato"/>
              <a:ea typeface="Lato"/>
              <a:cs typeface="Segoe U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21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11601" y="2817910"/>
            <a:ext cx="5841999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sz="6000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Thank you for your listening 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group of people with facial recognition&#10;&#10;Description automatically generated">
            <a:extLst>
              <a:ext uri="{FF2B5EF4-FFF2-40B4-BE49-F238E27FC236}">
                <a16:creationId xmlns:a16="http://schemas.microsoft.com/office/drawing/2014/main" id="{F468C4C7-186F-90CB-79A7-2D751789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03" y="3258121"/>
            <a:ext cx="4227055" cy="286835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29303" y="6948199"/>
            <a:ext cx="2011680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1. 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39248" y="5561524"/>
            <a:ext cx="4470413" cy="84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"/>
              </a:lnSpc>
            </a:pPr>
            <a:endParaRPr/>
          </a:p>
          <a:p>
            <a:pPr algn="ctr">
              <a:lnSpc>
                <a:spcPts val="1962"/>
              </a:lnSpc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ts val="1962"/>
              </a:lnSpc>
            </a:pPr>
            <a:endParaRPr lang="en-US" sz="1600">
              <a:latin typeface="Lato"/>
              <a:ea typeface="Lato"/>
              <a:cs typeface="Lato"/>
            </a:endParaRPr>
          </a:p>
          <a:p>
            <a:pPr algn="ctr">
              <a:lnSpc>
                <a:spcPts val="1255"/>
              </a:lnSpc>
              <a:spcBef>
                <a:spcPct val="0"/>
              </a:spcBef>
            </a:pPr>
            <a:endParaRPr lang="en-US" sz="1635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D7AB3-9963-8F6C-4475-66C713E2723F}"/>
              </a:ext>
            </a:extLst>
          </p:cNvPr>
          <p:cNvSpPr txBox="1"/>
          <p:nvPr/>
        </p:nvSpPr>
        <p:spPr>
          <a:xfrm>
            <a:off x="4331897" y="6126480"/>
            <a:ext cx="51994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Facial authentication is an advanced solution that uses your unique facial features to verify your identity</a:t>
            </a:r>
          </a:p>
        </p:txBody>
      </p:sp>
      <p:pic>
        <p:nvPicPr>
          <p:cNvPr id="8" name="Picture 7" descr="Updated Cybersecurity Tips ...">
            <a:extLst>
              <a:ext uri="{FF2B5EF4-FFF2-40B4-BE49-F238E27FC236}">
                <a16:creationId xmlns:a16="http://schemas.microsoft.com/office/drawing/2014/main" id="{1BD55F28-0A79-B7B4-D952-FB8B852E8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40951"/>
            <a:ext cx="4700521" cy="2556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481F8-667E-CB50-8FFE-18CE7A222C10}"/>
              </a:ext>
            </a:extLst>
          </p:cNvPr>
          <p:cNvSpPr txBox="1"/>
          <p:nvPr/>
        </p:nvSpPr>
        <p:spPr>
          <a:xfrm>
            <a:off x="4991656" y="1736300"/>
            <a:ext cx="469940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latin typeface="Calibri"/>
              </a:rPr>
              <a:t>In today’s world, strong security is more important than ever because traditional methods like passwords can be easily hacked</a:t>
            </a:r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79D75-58B5-0C00-996B-3B523418677A}"/>
              </a:ext>
            </a:extLst>
          </p:cNvPr>
          <p:cNvSpPr txBox="1"/>
          <p:nvPr/>
        </p:nvSpPr>
        <p:spPr>
          <a:xfrm>
            <a:off x="226593" y="4380970"/>
            <a:ext cx="389943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ea typeface="Calibri"/>
                <a:cs typeface="Calibri"/>
              </a:rPr>
              <a:t>Pros: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Easier and fast way to verify access</a:t>
            </a:r>
          </a:p>
          <a:p>
            <a:r>
              <a:rPr lang="en-US" sz="2000">
                <a:ea typeface="Calibri"/>
                <a:cs typeface="Calibri"/>
              </a:rPr>
              <a:t>Cons: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Can be </a:t>
            </a:r>
            <a:r>
              <a:rPr lang="en-US" sz="2000">
                <a:ea typeface="+mn-lt"/>
                <a:cs typeface="+mn-lt"/>
              </a:rPr>
              <a:t>inefficient due to noise or face spoofing</a:t>
            </a:r>
            <a:endParaRPr lang="en-US" sz="20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416649" y="6961932"/>
            <a:ext cx="2011680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1. 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1725" y="1981523"/>
            <a:ext cx="7179808" cy="4382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0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Easy to implemented in real-life situation </a:t>
            </a:r>
            <a:endParaRPr lang="en-US"/>
          </a:p>
          <a:p>
            <a:pPr marL="431800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High universality and acceptability</a:t>
            </a:r>
            <a:endParaRPr lang="en-US" sz="200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marL="431800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Security enhancement</a:t>
            </a:r>
            <a:endParaRPr lang="en-US" sz="200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marL="431800" lvl="1" indent="-215900" algn="l">
              <a:lnSpc>
                <a:spcPts val="5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Broad application: in company, government, individual,...</a:t>
            </a:r>
            <a:endParaRPr lang="en-US" sz="200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marL="431800" lvl="1" indent="-215900">
              <a:lnSpc>
                <a:spcPts val="5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Secure physical spaces( room, safe, building,...)</a:t>
            </a:r>
            <a:endParaRPr lang="en-US" sz="200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marL="431800" lvl="1" indent="-215900">
              <a:lnSpc>
                <a:spcPts val="5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Secure digital system( laptop, phone,...)</a:t>
            </a:r>
            <a:endParaRPr lang="en-US" sz="200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algn="l">
              <a:lnSpc>
                <a:spcPts val="5000"/>
              </a:lnSpc>
            </a:pPr>
            <a:endParaRPr lang="en-US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1571591"/>
            <a:ext cx="6686271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Reason why we choose this approach to the problem: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3422-3AAE-6985-6723-46A84540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70B394-741B-9723-8411-820AC2784EB2}"/>
              </a:ext>
            </a:extLst>
          </p:cNvPr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0E0A9D7-762E-E282-5DBB-E361A963FBAC}"/>
              </a:ext>
            </a:extLst>
          </p:cNvPr>
          <p:cNvSpPr txBox="1"/>
          <p:nvPr/>
        </p:nvSpPr>
        <p:spPr>
          <a:xfrm>
            <a:off x="7416649" y="6961932"/>
            <a:ext cx="2011680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 b="1">
                <a:solidFill>
                  <a:srgbClr val="C00000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768FA92-76EF-A96D-D321-EAE68D199DE6}"/>
              </a:ext>
            </a:extLst>
          </p:cNvPr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1. Introduction</a:t>
            </a:r>
          </a:p>
        </p:txBody>
      </p:sp>
      <p:pic>
        <p:nvPicPr>
          <p:cNvPr id="10" name="Picture 9" descr="A logo of a company&#10;&#10;Description automatically generated">
            <a:extLst>
              <a:ext uri="{FF2B5EF4-FFF2-40B4-BE49-F238E27FC236}">
                <a16:creationId xmlns:a16="http://schemas.microsoft.com/office/drawing/2014/main" id="{F1649655-860F-E5B4-EE3F-C88B9DD8E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" t="27045" r="5878" b="32039"/>
          <a:stretch/>
        </p:blipFill>
        <p:spPr>
          <a:xfrm>
            <a:off x="698888" y="2062980"/>
            <a:ext cx="3081866" cy="659956"/>
          </a:xfrm>
          <a:prstGeom prst="rect">
            <a:avLst/>
          </a:prstGeom>
        </p:spPr>
      </p:pic>
      <p:pic>
        <p:nvPicPr>
          <p:cNvPr id="12" name="Picture 11" descr="A logo on a black background&#10;&#10;Description automatically generated">
            <a:extLst>
              <a:ext uri="{FF2B5EF4-FFF2-40B4-BE49-F238E27FC236}">
                <a16:creationId xmlns:a16="http://schemas.microsoft.com/office/drawing/2014/main" id="{0357C3BE-DC48-1468-E81E-D91424175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392" y="1801430"/>
            <a:ext cx="2377958" cy="1188979"/>
          </a:xfrm>
          <a:prstGeom prst="rect">
            <a:avLst/>
          </a:prstGeom>
        </p:spPr>
      </p:pic>
      <p:pic>
        <p:nvPicPr>
          <p:cNvPr id="14" name="Picture 13" descr="A blue and orange circle with black text&#10;&#10;Description automatically generated">
            <a:extLst>
              <a:ext uri="{FF2B5EF4-FFF2-40B4-BE49-F238E27FC236}">
                <a16:creationId xmlns:a16="http://schemas.microsoft.com/office/drawing/2014/main" id="{A1EBC26F-A019-0706-AFE9-2F41C6723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9" y="3369913"/>
            <a:ext cx="1857965" cy="1003301"/>
          </a:xfrm>
          <a:prstGeom prst="rect">
            <a:avLst/>
          </a:prstGeom>
        </p:spPr>
      </p:pic>
      <p:pic>
        <p:nvPicPr>
          <p:cNvPr id="16" name="Picture 15" descr="A green logo on a black background&#10;&#10;Description automatically generated">
            <a:extLst>
              <a:ext uri="{FF2B5EF4-FFF2-40B4-BE49-F238E27FC236}">
                <a16:creationId xmlns:a16="http://schemas.microsoft.com/office/drawing/2014/main" id="{0E9AB9E0-A714-9F0A-E800-0925672905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2" y="5535878"/>
            <a:ext cx="2094817" cy="830686"/>
          </a:xfrm>
          <a:prstGeom prst="rect">
            <a:avLst/>
          </a:prstGeom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2251804A-9823-EF45-371C-96E44875CD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20" y="5462772"/>
            <a:ext cx="1819143" cy="909572"/>
          </a:xfrm>
          <a:prstGeom prst="rect">
            <a:avLst/>
          </a:prstGeom>
        </p:spPr>
      </p:pic>
      <p:pic>
        <p:nvPicPr>
          <p:cNvPr id="20" name="Picture 19" descr="A blue light on a black background&#10;&#10;Description automatically generated">
            <a:extLst>
              <a:ext uri="{FF2B5EF4-FFF2-40B4-BE49-F238E27FC236}">
                <a16:creationId xmlns:a16="http://schemas.microsoft.com/office/drawing/2014/main" id="{C131A3EA-1035-3E43-E981-868E95B50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70" y="3661602"/>
            <a:ext cx="2853267" cy="927162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278B941D-E27A-F91D-13CF-F66B61808411}"/>
              </a:ext>
            </a:extLst>
          </p:cNvPr>
          <p:cNvSpPr txBox="1"/>
          <p:nvPr/>
        </p:nvSpPr>
        <p:spPr>
          <a:xfrm>
            <a:off x="0" y="1311096"/>
            <a:ext cx="1787818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Backend: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79379458-59D2-D4B2-BB5B-622099FB7A81}"/>
              </a:ext>
            </a:extLst>
          </p:cNvPr>
          <p:cNvSpPr txBox="1"/>
          <p:nvPr/>
        </p:nvSpPr>
        <p:spPr>
          <a:xfrm>
            <a:off x="-158940" y="4929675"/>
            <a:ext cx="1787818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GUI: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D80CF442-6890-673A-3094-E5726F0E7BE8}"/>
              </a:ext>
            </a:extLst>
          </p:cNvPr>
          <p:cNvSpPr txBox="1"/>
          <p:nvPr/>
        </p:nvSpPr>
        <p:spPr>
          <a:xfrm>
            <a:off x="52523" y="775455"/>
            <a:ext cx="3444978" cy="42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</a:t>
            </a:r>
            <a:r>
              <a:rPr lang="en-US" sz="2800" b="1" err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Dependenices</a:t>
            </a:r>
            <a:endParaRPr lang="en-US" sz="2800" b="1">
              <a:solidFill>
                <a:srgbClr val="FFFFFF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50831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DC53411-5FF2-2F7A-91FE-592DAF33C2A5}"/>
              </a:ext>
            </a:extLst>
          </p:cNvPr>
          <p:cNvCxnSpPr>
            <a:cxnSpLocks/>
            <a:stCxn id="32" idx="2"/>
          </p:cNvCxnSpPr>
          <p:nvPr/>
        </p:nvCxnSpPr>
        <p:spPr>
          <a:xfrm rot="5400000">
            <a:off x="5549033" y="2938217"/>
            <a:ext cx="1706718" cy="3051184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EE8C88F-A75F-2053-C7D2-E0FD2DBC1BA8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2091165" y="3394285"/>
            <a:ext cx="1535403" cy="2374247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3"/>
          <p:cNvSpPr/>
          <p:nvPr/>
        </p:nvSpPr>
        <p:spPr>
          <a:xfrm>
            <a:off x="1111440" y="2192523"/>
            <a:ext cx="1196218" cy="1196218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8"/>
                </a:lnTo>
                <a:lnTo>
                  <a:pt x="0" y="119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303812" y="2261861"/>
            <a:ext cx="1114046" cy="1110336"/>
          </a:xfrm>
          <a:custGeom>
            <a:avLst/>
            <a:gdLst/>
            <a:ahLst/>
            <a:cxnLst/>
            <a:rect l="l" t="t" r="r" b="b"/>
            <a:pathLst>
              <a:path w="1315900" h="1315900">
                <a:moveTo>
                  <a:pt x="0" y="0"/>
                </a:moveTo>
                <a:lnTo>
                  <a:pt x="1315900" y="0"/>
                </a:lnTo>
                <a:lnTo>
                  <a:pt x="1315900" y="1315900"/>
                </a:lnTo>
                <a:lnTo>
                  <a:pt x="0" y="1315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150531" y="2354050"/>
            <a:ext cx="980545" cy="936144"/>
          </a:xfrm>
          <a:custGeom>
            <a:avLst/>
            <a:gdLst/>
            <a:ahLst/>
            <a:cxnLst/>
            <a:rect l="l" t="t" r="r" b="b"/>
            <a:pathLst>
              <a:path w="1136541" h="1136541">
                <a:moveTo>
                  <a:pt x="0" y="0"/>
                </a:moveTo>
                <a:lnTo>
                  <a:pt x="1136540" y="0"/>
                </a:lnTo>
                <a:lnTo>
                  <a:pt x="1136540" y="1136541"/>
                </a:lnTo>
                <a:lnTo>
                  <a:pt x="0" y="1136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2.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042160"/>
            <a:ext cx="579120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project used three  source of data: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7440" y="3611986"/>
            <a:ext cx="2788606" cy="20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 i="1">
                <a:solidFill>
                  <a:srgbClr val="000000"/>
                </a:solidFill>
                <a:latin typeface="Lato Bold Italics"/>
                <a:ea typeface="Lato Bold Italics"/>
                <a:cs typeface="Lato Bold Italics"/>
                <a:sym typeface="Lato Bold Italics"/>
              </a:rPr>
              <a:t>https://vis-www.cs.umass.edu/lfw/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72642" y="3349337"/>
            <a:ext cx="284065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b="1" err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bing_image_downloader</a:t>
            </a:r>
            <a:endParaRPr lang="en-US" sz="2000" b="1" err="1">
              <a:solidFill>
                <a:srgbClr val="000000"/>
              </a:solidFill>
              <a:latin typeface="Lato Bold"/>
              <a:ea typeface="Lato Bold"/>
              <a:cs typeface="Lato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001941" y="4989820"/>
            <a:ext cx="1364383" cy="1364383"/>
          </a:xfrm>
          <a:custGeom>
            <a:avLst/>
            <a:gdLst/>
            <a:ahLst/>
            <a:cxnLst/>
            <a:rect l="l" t="t" r="r" b="b"/>
            <a:pathLst>
              <a:path w="1364383" h="1364383">
                <a:moveTo>
                  <a:pt x="0" y="0"/>
                </a:moveTo>
                <a:lnTo>
                  <a:pt x="1364383" y="0"/>
                </a:lnTo>
                <a:lnTo>
                  <a:pt x="1364383" y="1364383"/>
                </a:lnTo>
                <a:lnTo>
                  <a:pt x="0" y="13643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251275" y="6287114"/>
            <a:ext cx="768948" cy="3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data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DF3B5CD4-3BD5-B029-9A70-C7DF4455CE4A}"/>
              </a:ext>
            </a:extLst>
          </p:cNvPr>
          <p:cNvSpPr txBox="1"/>
          <p:nvPr/>
        </p:nvSpPr>
        <p:spPr>
          <a:xfrm>
            <a:off x="277365" y="3349365"/>
            <a:ext cx="2749074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400" b="1" err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lfw</a:t>
            </a:r>
            <a:endParaRPr lang="en-US" sz="2400" b="1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BF107C49-E08F-D127-500E-46992EB023A8}"/>
              </a:ext>
            </a:extLst>
          </p:cNvPr>
          <p:cNvSpPr txBox="1"/>
          <p:nvPr/>
        </p:nvSpPr>
        <p:spPr>
          <a:xfrm>
            <a:off x="6553447" y="3349365"/>
            <a:ext cx="2749074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(RGB/IR)Webcam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35BBCC-621B-1247-3DAF-EFE4304F129B}"/>
              </a:ext>
            </a:extLst>
          </p:cNvPr>
          <p:cNvCxnSpPr/>
          <p:nvPr/>
        </p:nvCxnSpPr>
        <p:spPr>
          <a:xfrm>
            <a:off x="4635749" y="3787383"/>
            <a:ext cx="0" cy="15107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14451" y="1625580"/>
            <a:ext cx="840305" cy="852096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7"/>
                </a:lnTo>
                <a:lnTo>
                  <a:pt x="0" y="1196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225591" y="2351146"/>
            <a:ext cx="60547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2. Dataset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32821" y="5304388"/>
            <a:ext cx="35777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ctr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250x250 jpg format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9025" y="3676948"/>
            <a:ext cx="922972" cy="28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Bold"/>
              </a:rPr>
              <a:t>person1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65CCE673-A258-FFCE-57F7-A9663EEC9DD7}"/>
              </a:ext>
            </a:extLst>
          </p:cNvPr>
          <p:cNvSpPr txBox="1"/>
          <p:nvPr/>
        </p:nvSpPr>
        <p:spPr>
          <a:xfrm>
            <a:off x="0" y="1042160"/>
            <a:ext cx="2506529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structure:</a:t>
            </a: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1964CAC2-C79D-1C96-DD99-208F503CCED0}"/>
              </a:ext>
            </a:extLst>
          </p:cNvPr>
          <p:cNvSpPr/>
          <p:nvPr/>
        </p:nvSpPr>
        <p:spPr>
          <a:xfrm>
            <a:off x="1419115" y="3088116"/>
            <a:ext cx="661220" cy="708883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7"/>
                </a:lnTo>
                <a:lnTo>
                  <a:pt x="0" y="1196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C0A59F-BED3-0D9F-3FC2-7F0F794BEC1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857891" y="2723891"/>
            <a:ext cx="2670436" cy="4330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3">
            <a:extLst>
              <a:ext uri="{FF2B5EF4-FFF2-40B4-BE49-F238E27FC236}">
                <a16:creationId xmlns:a16="http://schemas.microsoft.com/office/drawing/2014/main" id="{872AB970-8D06-F37A-8692-CD324B92B8B6}"/>
              </a:ext>
            </a:extLst>
          </p:cNvPr>
          <p:cNvSpPr/>
          <p:nvPr/>
        </p:nvSpPr>
        <p:spPr>
          <a:xfrm>
            <a:off x="4134369" y="3095015"/>
            <a:ext cx="661220" cy="708883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7"/>
                </a:lnTo>
                <a:lnTo>
                  <a:pt x="0" y="1196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EAA4EE3E-8FD3-B1E9-5697-27F652062C88}"/>
              </a:ext>
            </a:extLst>
          </p:cNvPr>
          <p:cNvSpPr/>
          <p:nvPr/>
        </p:nvSpPr>
        <p:spPr>
          <a:xfrm>
            <a:off x="7016553" y="3119641"/>
            <a:ext cx="661220" cy="708883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7"/>
                </a:lnTo>
                <a:lnTo>
                  <a:pt x="0" y="1196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3AC8DCC-CFB8-62C1-7362-3A8FE1C76096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528327" y="2723891"/>
            <a:ext cx="0" cy="3642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8">
            <a:extLst>
              <a:ext uri="{FF2B5EF4-FFF2-40B4-BE49-F238E27FC236}">
                <a16:creationId xmlns:a16="http://schemas.microsoft.com/office/drawing/2014/main" id="{F5CBD4D1-3A81-D7DA-C2E7-4461A9DB2407}"/>
              </a:ext>
            </a:extLst>
          </p:cNvPr>
          <p:cNvSpPr txBox="1"/>
          <p:nvPr/>
        </p:nvSpPr>
        <p:spPr>
          <a:xfrm>
            <a:off x="6849623" y="3688517"/>
            <a:ext cx="922972" cy="28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Bold"/>
              </a:rPr>
              <a:t>person3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E77D7898-31A7-16A8-4B10-986AB3BBC563}"/>
              </a:ext>
            </a:extLst>
          </p:cNvPr>
          <p:cNvSpPr txBox="1"/>
          <p:nvPr/>
        </p:nvSpPr>
        <p:spPr>
          <a:xfrm>
            <a:off x="3953998" y="3676948"/>
            <a:ext cx="922972" cy="28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 Bold"/>
              </a:rPr>
              <a:t>person2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D858B9E-128E-62DC-72F3-EA6BFD429327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4528327" y="2723891"/>
            <a:ext cx="2803698" cy="4241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person in a blue shirt&#10;&#10;Description automatically generated">
            <a:extLst>
              <a:ext uri="{FF2B5EF4-FFF2-40B4-BE49-F238E27FC236}">
                <a16:creationId xmlns:a16="http://schemas.microsoft.com/office/drawing/2014/main" id="{6B07B505-8F95-AAAB-2B71-34E7E250D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8" y="4124449"/>
            <a:ext cx="856960" cy="856960"/>
          </a:xfrm>
          <a:prstGeom prst="rect">
            <a:avLst/>
          </a:prstGeom>
        </p:spPr>
      </p:pic>
      <p:pic>
        <p:nvPicPr>
          <p:cNvPr id="45" name="Picture 44" descr="A person in a suit and tie&#10;&#10;Description automatically generated">
            <a:extLst>
              <a:ext uri="{FF2B5EF4-FFF2-40B4-BE49-F238E27FC236}">
                <a16:creationId xmlns:a16="http://schemas.microsoft.com/office/drawing/2014/main" id="{B6857DCF-3C6E-819B-5F29-12DDFC663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09" y="4124449"/>
            <a:ext cx="843343" cy="877462"/>
          </a:xfrm>
          <a:prstGeom prst="rect">
            <a:avLst/>
          </a:prstGeom>
        </p:spPr>
      </p:pic>
      <p:pic>
        <p:nvPicPr>
          <p:cNvPr id="51" name="Picture 50" descr="A person in a tuxedo and bow tie&#10;&#10;Description automatically generated">
            <a:extLst>
              <a:ext uri="{FF2B5EF4-FFF2-40B4-BE49-F238E27FC236}">
                <a16:creationId xmlns:a16="http://schemas.microsoft.com/office/drawing/2014/main" id="{3845D04E-CD5A-0C45-24F3-5C1760F61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86" y="4136522"/>
            <a:ext cx="856960" cy="8569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5463" y="3059491"/>
            <a:ext cx="1123521" cy="1196218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8"/>
                </a:lnTo>
                <a:lnTo>
                  <a:pt x="0" y="119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67297" y="2993124"/>
            <a:ext cx="1315463" cy="1382183"/>
          </a:xfrm>
          <a:custGeom>
            <a:avLst/>
            <a:gdLst/>
            <a:ahLst/>
            <a:cxnLst/>
            <a:rect l="l" t="t" r="r" b="b"/>
            <a:pathLst>
              <a:path w="1196218" h="1196218">
                <a:moveTo>
                  <a:pt x="0" y="0"/>
                </a:moveTo>
                <a:lnTo>
                  <a:pt x="1196218" y="0"/>
                </a:lnTo>
                <a:lnTo>
                  <a:pt x="1196218" y="1196218"/>
                </a:lnTo>
                <a:lnTo>
                  <a:pt x="0" y="119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3100760" y="4237078"/>
            <a:ext cx="4051763" cy="165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416649" y="7046463"/>
            <a:ext cx="2011680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50" b="1">
                <a:solidFill>
                  <a:srgbClr val="C00000"/>
                </a:solidFill>
                <a:latin typeface="Lato Bold"/>
                <a:ea typeface="Lato Bold"/>
                <a:cs typeface="Lato Bold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190193"/>
            <a:ext cx="3444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    2. Dataset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2522" y="4064046"/>
            <a:ext cx="1439539" cy="1059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5774 folder </a:t>
            </a:r>
          </a:p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19270 images</a:t>
            </a:r>
          </a:p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~ 220MB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11980" y="4305978"/>
            <a:ext cx="1401150" cy="115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16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5774 folder </a:t>
            </a:r>
          </a:p>
          <a:p>
            <a:pPr>
              <a:lnSpc>
                <a:spcPts val="3079"/>
              </a:lnSpc>
            </a:pPr>
            <a:r>
              <a:rPr lang="en-US" sz="16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30056images</a:t>
            </a:r>
          </a:p>
          <a:p>
            <a:pPr>
              <a:lnSpc>
                <a:spcPts val="3079"/>
              </a:lnSpc>
            </a:pPr>
            <a:r>
              <a:rPr lang="en-US" sz="16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~500 MB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36537" y="4237081"/>
            <a:ext cx="3151521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high density  (&gt;= 3 images in a folder)</a:t>
            </a:r>
          </a:p>
        </p:txBody>
      </p:sp>
      <p:sp>
        <p:nvSpPr>
          <p:cNvPr id="19" name="AutoShape 19"/>
          <p:cNvSpPr/>
          <p:nvPr/>
        </p:nvSpPr>
        <p:spPr>
          <a:xfrm>
            <a:off x="3100760" y="3258841"/>
            <a:ext cx="40517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ABA61A34-9206-3148-D33F-52CCD61F2475}"/>
              </a:ext>
            </a:extLst>
          </p:cNvPr>
          <p:cNvSpPr txBox="1"/>
          <p:nvPr/>
        </p:nvSpPr>
        <p:spPr>
          <a:xfrm>
            <a:off x="0" y="1042160"/>
            <a:ext cx="336176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ctr">
              <a:lnSpc>
                <a:spcPts val="263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 argumentation: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F3DF7C-20A3-6DA5-3390-EDD6997F147C}"/>
              </a:ext>
            </a:extLst>
          </p:cNvPr>
          <p:cNvCxnSpPr>
            <a:cxnSpLocks/>
          </p:cNvCxnSpPr>
          <p:nvPr/>
        </p:nvCxnSpPr>
        <p:spPr>
          <a:xfrm>
            <a:off x="1722489" y="3756212"/>
            <a:ext cx="13782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89E0EA-6E57-63B2-3D55-723C5D905AAE}"/>
              </a:ext>
            </a:extLst>
          </p:cNvPr>
          <p:cNvCxnSpPr>
            <a:cxnSpLocks/>
          </p:cNvCxnSpPr>
          <p:nvPr/>
        </p:nvCxnSpPr>
        <p:spPr>
          <a:xfrm>
            <a:off x="3100760" y="3258841"/>
            <a:ext cx="0" cy="10143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erson in a tuxedo and bow tie&#10;&#10;Description automatically generated">
            <a:extLst>
              <a:ext uri="{FF2B5EF4-FFF2-40B4-BE49-F238E27FC236}">
                <a16:creationId xmlns:a16="http://schemas.microsoft.com/office/drawing/2014/main" id="{A78482E6-4406-C7B6-871B-B667E7CD5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75" y="4699377"/>
            <a:ext cx="788818" cy="788818"/>
          </a:xfrm>
          <a:prstGeom prst="rect">
            <a:avLst/>
          </a:prstGeom>
        </p:spPr>
      </p:pic>
      <p:pic>
        <p:nvPicPr>
          <p:cNvPr id="30" name="Picture 29" descr="A person in a tuxedo&#10;&#10;Description automatically generated">
            <a:extLst>
              <a:ext uri="{FF2B5EF4-FFF2-40B4-BE49-F238E27FC236}">
                <a16:creationId xmlns:a16="http://schemas.microsoft.com/office/drawing/2014/main" id="{24806A43-31AE-C4C1-3562-782ED02C7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14" y="4688768"/>
            <a:ext cx="788818" cy="788818"/>
          </a:xfrm>
          <a:prstGeom prst="rect">
            <a:avLst/>
          </a:prstGeom>
        </p:spPr>
      </p:pic>
      <p:sp>
        <p:nvSpPr>
          <p:cNvPr id="31" name="TextBox 8">
            <a:extLst>
              <a:ext uri="{FF2B5EF4-FFF2-40B4-BE49-F238E27FC236}">
                <a16:creationId xmlns:a16="http://schemas.microsoft.com/office/drawing/2014/main" id="{CD9E9361-A093-C36C-0E99-C46945887D91}"/>
              </a:ext>
            </a:extLst>
          </p:cNvPr>
          <p:cNvSpPr txBox="1"/>
          <p:nvPr/>
        </p:nvSpPr>
        <p:spPr>
          <a:xfrm>
            <a:off x="2734235" y="5410361"/>
            <a:ext cx="996775" cy="293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original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C99D126-00C3-8FBD-5AF7-CB346EA5711D}"/>
              </a:ext>
            </a:extLst>
          </p:cNvPr>
          <p:cNvSpPr txBox="1"/>
          <p:nvPr/>
        </p:nvSpPr>
        <p:spPr>
          <a:xfrm>
            <a:off x="3559177" y="5427755"/>
            <a:ext cx="1328348" cy="293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horizontal flip</a:t>
            </a:r>
          </a:p>
        </p:txBody>
      </p:sp>
      <p:pic>
        <p:nvPicPr>
          <p:cNvPr id="34" name="Picture 33" descr="A person in a tuxedo&#10;&#10;Description automatically generated">
            <a:extLst>
              <a:ext uri="{FF2B5EF4-FFF2-40B4-BE49-F238E27FC236}">
                <a16:creationId xmlns:a16="http://schemas.microsoft.com/office/drawing/2014/main" id="{1F62A2D6-49C6-77D8-4BD2-3244BDDD1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49" y="4689927"/>
            <a:ext cx="775536" cy="775536"/>
          </a:xfrm>
          <a:prstGeom prst="rect">
            <a:avLst/>
          </a:prstGeom>
        </p:spPr>
      </p:pic>
      <p:sp>
        <p:nvSpPr>
          <p:cNvPr id="35" name="TextBox 8">
            <a:extLst>
              <a:ext uri="{FF2B5EF4-FFF2-40B4-BE49-F238E27FC236}">
                <a16:creationId xmlns:a16="http://schemas.microsoft.com/office/drawing/2014/main" id="{AF5509FE-788D-897E-1804-BF912CAA3B64}"/>
              </a:ext>
            </a:extLst>
          </p:cNvPr>
          <p:cNvSpPr txBox="1"/>
          <p:nvPr/>
        </p:nvSpPr>
        <p:spPr>
          <a:xfrm>
            <a:off x="4555952" y="5405504"/>
            <a:ext cx="1895430" cy="288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37489" lvl="1" algn="ctr">
              <a:lnSpc>
                <a:spcPts val="2639"/>
              </a:lnSpc>
            </a:pPr>
            <a:r>
              <a:rPr lang="en-US" sz="1400" i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random brightness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7A35C8-48D1-EA7D-0C4F-B1991A0F6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01" y="2270606"/>
            <a:ext cx="677554" cy="677554"/>
          </a:xfrm>
          <a:prstGeom prst="rect">
            <a:avLst/>
          </a:prstGeom>
        </p:spPr>
      </p:pic>
      <p:pic>
        <p:nvPicPr>
          <p:cNvPr id="39" name="Picture 38" descr="A person in a suit and tie&#10;&#10;Description automatically generated">
            <a:extLst>
              <a:ext uri="{FF2B5EF4-FFF2-40B4-BE49-F238E27FC236}">
                <a16:creationId xmlns:a16="http://schemas.microsoft.com/office/drawing/2014/main" id="{E7C00966-35C0-0FDF-7378-5E6F24E661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36" y="2271668"/>
            <a:ext cx="675430" cy="675430"/>
          </a:xfrm>
          <a:prstGeom prst="rect">
            <a:avLst/>
          </a:prstGeom>
        </p:spPr>
      </p:pic>
      <p:pic>
        <p:nvPicPr>
          <p:cNvPr id="41" name="Picture 40" descr="A person in a suit&#10;&#10;Description automatically generated">
            <a:extLst>
              <a:ext uri="{FF2B5EF4-FFF2-40B4-BE49-F238E27FC236}">
                <a16:creationId xmlns:a16="http://schemas.microsoft.com/office/drawing/2014/main" id="{45A822F2-C00B-6906-8E35-8422C9B32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601" y="2270606"/>
            <a:ext cx="670316" cy="670316"/>
          </a:xfrm>
          <a:prstGeom prst="rect">
            <a:avLst/>
          </a:prstGeom>
        </p:spPr>
      </p:pic>
      <p:sp>
        <p:nvSpPr>
          <p:cNvPr id="42" name="TextBox 18">
            <a:extLst>
              <a:ext uri="{FF2B5EF4-FFF2-40B4-BE49-F238E27FC236}">
                <a16:creationId xmlns:a16="http://schemas.microsoft.com/office/drawing/2014/main" id="{1804D54E-BBB7-A002-E8E8-104A263FFE8F}"/>
              </a:ext>
            </a:extLst>
          </p:cNvPr>
          <p:cNvSpPr txBox="1"/>
          <p:nvPr/>
        </p:nvSpPr>
        <p:spPr>
          <a:xfrm>
            <a:off x="1975120" y="2874001"/>
            <a:ext cx="3151521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low density</a:t>
            </a:r>
          </a:p>
        </p:txBody>
      </p:sp>
      <p:pic>
        <p:nvPicPr>
          <p:cNvPr id="44" name="Picture 43" descr="A person in a suit&#10;&#10;Description automatically generated">
            <a:extLst>
              <a:ext uri="{FF2B5EF4-FFF2-40B4-BE49-F238E27FC236}">
                <a16:creationId xmlns:a16="http://schemas.microsoft.com/office/drawing/2014/main" id="{6E32E840-6E72-8982-E9E6-5247DD19D5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05" y="2270606"/>
            <a:ext cx="670316" cy="670316"/>
          </a:xfrm>
          <a:prstGeom prst="rect">
            <a:avLst/>
          </a:prstGeom>
        </p:spPr>
      </p:pic>
      <p:sp>
        <p:nvSpPr>
          <p:cNvPr id="45" name="TextBox 18">
            <a:extLst>
              <a:ext uri="{FF2B5EF4-FFF2-40B4-BE49-F238E27FC236}">
                <a16:creationId xmlns:a16="http://schemas.microsoft.com/office/drawing/2014/main" id="{05589935-C942-07CF-17F1-30E2AFD872C5}"/>
              </a:ext>
            </a:extLst>
          </p:cNvPr>
          <p:cNvSpPr txBox="1"/>
          <p:nvPr/>
        </p:nvSpPr>
        <p:spPr>
          <a:xfrm>
            <a:off x="5346288" y="2352631"/>
            <a:ext cx="670317" cy="365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sz="1400" b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nva Sans"/>
              </a:rPr>
              <a:t>. . 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HUST_PPT_template_2022_RED_4x3.pptx</dc:title>
  <cp:revision>1</cp:revision>
  <dcterms:created xsi:type="dcterms:W3CDTF">2006-08-16T00:00:00Z</dcterms:created>
  <dcterms:modified xsi:type="dcterms:W3CDTF">2024-12-25T08:50:23Z</dcterms:modified>
  <dc:identifier>DAGaNXY1WuQ</dc:identifier>
</cp:coreProperties>
</file>